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6" r:id="rId5"/>
    <p:sldId id="260" r:id="rId6"/>
    <p:sldId id="257" r:id="rId7"/>
    <p:sldId id="262" r:id="rId8"/>
    <p:sldId id="261" r:id="rId9"/>
    <p:sldId id="264" r:id="rId10"/>
    <p:sldId id="268" r:id="rId11"/>
    <p:sldId id="276" r:id="rId12"/>
    <p:sldId id="269" r:id="rId13"/>
    <p:sldId id="270" r:id="rId14"/>
    <p:sldId id="271" r:id="rId15"/>
    <p:sldId id="272" r:id="rId16"/>
    <p:sldId id="273" r:id="rId17"/>
    <p:sldId id="275" r:id="rId18"/>
    <p:sldId id="263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AEB068-3DD7-4A78-98A8-C21CCED299E5}" type="datetimeFigureOut">
              <a:rPr lang="cs-CZ" smtClean="0"/>
              <a:pPr/>
              <a:t>8.10.2020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E85420-E981-4F68-BF76-0AE6C1F0701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kvalmez.cz/wp-content/uploads/2020/08/mal&#237;&#269;ek-let&#225;k-2020-2021-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60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Malíček -	</a:t>
            </a:r>
            <a:br>
              <a:rPr lang="cs-CZ" sz="60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cs-CZ" sz="60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do knihovny od malička</a:t>
            </a:r>
            <a:endParaRPr lang="cs-CZ" sz="60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869160"/>
            <a:ext cx="2495550" cy="7239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1216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b="1" dirty="0" smtClean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Mgr. Pavla Holmanová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Prostor 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MG_67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30" y="1935163"/>
            <a:ext cx="6582140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75000"/>
                  </a:schemeClr>
                </a:solidFill>
              </a:rPr>
              <a:t>Lekotéka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IMG_329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1618"/>
            <a:ext cx="4038600" cy="2692401"/>
          </a:xfrm>
        </p:spPr>
      </p:pic>
      <p:pic>
        <p:nvPicPr>
          <p:cNvPr id="6" name="Zástupný symbol pro obsah 5" descr="IMG_329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1618"/>
            <a:ext cx="4038600" cy="26924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Přivítání, pozdrav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MG_31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17" y="1935163"/>
            <a:ext cx="7819566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Pohybové aktivity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MG_31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30" y="1935163"/>
            <a:ext cx="6582140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o řepě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1618"/>
            <a:ext cx="4038600" cy="2692401"/>
          </a:xfrm>
        </p:spPr>
      </p:pic>
      <p:pic>
        <p:nvPicPr>
          <p:cNvPr id="6" name="Zástupný symbol pro obsah 5" descr="o řepě prstové barv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91" y="1920875"/>
            <a:ext cx="3872018" cy="4433888"/>
          </a:xfrm>
        </p:spPr>
      </p:pic>
      <p:pic>
        <p:nvPicPr>
          <p:cNvPr id="7" name="Obrázek 6" descr="o řepě posloupnost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0648"/>
            <a:ext cx="9144000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Pavouček Čenda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IMG_673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1618"/>
            <a:ext cx="4038600" cy="2692401"/>
          </a:xfrm>
        </p:spPr>
      </p:pic>
      <p:pic>
        <p:nvPicPr>
          <p:cNvPr id="6" name="Zástupný symbol pro obsah 5" descr="IMG_673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1618"/>
            <a:ext cx="4038600" cy="26924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Lesní školka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IMG_687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1618"/>
            <a:ext cx="4038600" cy="2692401"/>
          </a:xfrm>
        </p:spPr>
      </p:pic>
      <p:pic>
        <p:nvPicPr>
          <p:cNvPr id="6" name="Zástupný symbol pro obsah 5" descr="IMG_687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1618"/>
            <a:ext cx="4038600" cy="26924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Jedeme na výlet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na výletě vláčky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1618"/>
            <a:ext cx="4038600" cy="2692401"/>
          </a:xfrm>
        </p:spPr>
      </p:pic>
      <p:pic>
        <p:nvPicPr>
          <p:cNvPr id="6" name="Zástupný symbol pro obsah 5" descr="IMG_330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1618"/>
            <a:ext cx="4038600" cy="26924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dirty="0"/>
              <a:t> </a:t>
            </a:r>
          </a:p>
          <a:p>
            <a:pPr lvl="0"/>
            <a:r>
              <a:rPr lang="cs-CZ" sz="4400" b="1" dirty="0"/>
              <a:t>Pozdrav</a:t>
            </a:r>
            <a:r>
              <a:rPr lang="cs-CZ" sz="4400" dirty="0"/>
              <a:t> Dobrý den, dobrý den….</a:t>
            </a:r>
          </a:p>
          <a:p>
            <a:pPr lvl="0"/>
            <a:r>
              <a:rPr lang="cs-CZ" sz="4400" dirty="0"/>
              <a:t>Dnes si budeme povídat o výletech, kde jste byli na prázdninách, kam jezdíte na výlety a čím. Ale na každý výlet je potřeba síla, zdravé nožky, tak </a:t>
            </a:r>
            <a:r>
              <a:rPr lang="cs-CZ" sz="4400" b="1" dirty="0"/>
              <a:t>si zacvičíme</a:t>
            </a:r>
            <a:r>
              <a:rPr lang="cs-CZ" sz="4400" dirty="0"/>
              <a:t>, abychom se na ten výlet dobře připravili.</a:t>
            </a:r>
          </a:p>
          <a:p>
            <a:r>
              <a:rPr lang="cs-CZ" sz="4400" dirty="0"/>
              <a:t> </a:t>
            </a:r>
          </a:p>
          <a:p>
            <a:r>
              <a:rPr lang="cs-CZ" sz="4400" dirty="0"/>
              <a:t>Na výlet my jdeme spolu, </a:t>
            </a:r>
            <a:r>
              <a:rPr lang="cs-CZ" sz="4400" dirty="0" smtClean="0"/>
              <a:t>(ze </a:t>
            </a:r>
            <a:r>
              <a:rPr lang="cs-CZ" sz="4400" dirty="0"/>
              <a:t>dřepu kroky nahoru a dolů)</a:t>
            </a:r>
          </a:p>
          <a:p>
            <a:r>
              <a:rPr lang="cs-CZ" sz="4400" dirty="0"/>
              <a:t>do kopce a z kopce dolů.</a:t>
            </a:r>
          </a:p>
          <a:p>
            <a:r>
              <a:rPr lang="cs-CZ" sz="4400" dirty="0"/>
              <a:t>Utíkáme z kopce klusem, </a:t>
            </a:r>
          </a:p>
          <a:p>
            <a:r>
              <a:rPr lang="cs-CZ" sz="4400" dirty="0"/>
              <a:t>jako když jedeme autobusem.</a:t>
            </a:r>
          </a:p>
          <a:p>
            <a:r>
              <a:rPr lang="cs-CZ" sz="4400" dirty="0"/>
              <a:t>Utíkáme, </a:t>
            </a:r>
            <a:r>
              <a:rPr lang="cs-CZ" sz="4400" dirty="0" err="1"/>
              <a:t>utíkáme</a:t>
            </a:r>
            <a:r>
              <a:rPr lang="cs-CZ" sz="4400" dirty="0"/>
              <a:t>, na nikoho nečekáme.</a:t>
            </a:r>
          </a:p>
          <a:p>
            <a:r>
              <a:rPr lang="cs-CZ" sz="4400" dirty="0"/>
              <a:t>Z výletu už nemůžeme, nožičkám my pomůžeme (předklon, držíme se za kotníky)</a:t>
            </a:r>
          </a:p>
          <a:p>
            <a:r>
              <a:rPr lang="cs-CZ" sz="4400" dirty="0"/>
              <a:t>jeden krok a druhý krok, takhle půjdeme domů rok.</a:t>
            </a:r>
          </a:p>
          <a:p>
            <a:r>
              <a:rPr lang="cs-CZ" sz="4400" dirty="0"/>
              <a:t>To ne……to by dlouho trvalo….</a:t>
            </a:r>
          </a:p>
          <a:p>
            <a:r>
              <a:rPr lang="cs-CZ" sz="4400" dirty="0"/>
              <a:t>Na výlet, na výlet, letadlem tam budeme hned,</a:t>
            </a:r>
          </a:p>
          <a:p>
            <a:r>
              <a:rPr lang="cs-CZ" sz="4400" dirty="0"/>
              <a:t>na výlet, na výlet, můžete jet s námi.</a:t>
            </a:r>
          </a:p>
          <a:p>
            <a:r>
              <a:rPr lang="cs-CZ" sz="4400" dirty="0"/>
              <a:t>Na výlet, na výlet, poletíme tam a zpět,</a:t>
            </a:r>
          </a:p>
          <a:p>
            <a:r>
              <a:rPr lang="cs-CZ" sz="4400" dirty="0"/>
              <a:t>na výlet, na výlet, poletíte s námi.</a:t>
            </a:r>
          </a:p>
          <a:p>
            <a:r>
              <a:rPr lang="cs-CZ" sz="4400" dirty="0"/>
              <a:t> </a:t>
            </a:r>
          </a:p>
          <a:p>
            <a:pPr lvl="0"/>
            <a:r>
              <a:rPr lang="cs-CZ" sz="4400" dirty="0"/>
              <a:t>Vydáme se na dlouhou cestu: Petr Horáček: </a:t>
            </a:r>
            <a:r>
              <a:rPr lang="cs-CZ" sz="4400" b="1" dirty="0"/>
              <a:t>Dlouhá cesta – čtení s otázkami</a:t>
            </a:r>
          </a:p>
          <a:p>
            <a:r>
              <a:rPr lang="cs-CZ" sz="4400" dirty="0"/>
              <a:t> </a:t>
            </a:r>
          </a:p>
          <a:p>
            <a:pPr lvl="0"/>
            <a:r>
              <a:rPr lang="cs-CZ" sz="4400" dirty="0"/>
              <a:t>A kam chodíte děti na výlety vy? </a:t>
            </a:r>
          </a:p>
          <a:p>
            <a:r>
              <a:rPr lang="cs-CZ" sz="4400" dirty="0"/>
              <a:t>Vystavit knihy a ptát se dětí, kdo byl na výletě  např. na hradě, na horách, u moře, na zahradě u babičky, v Zoo, v lese. Děti mají vždy ukázat na knihu s tématikou hory, moře, les….</a:t>
            </a:r>
            <a:r>
              <a:rPr lang="cs-CZ" sz="4400" b="1" dirty="0"/>
              <a:t>poznávají podle obrázků</a:t>
            </a:r>
          </a:p>
          <a:p>
            <a:r>
              <a:rPr lang="cs-CZ" sz="4400" dirty="0"/>
              <a:t> </a:t>
            </a:r>
          </a:p>
          <a:p>
            <a:pPr lvl="0"/>
            <a:r>
              <a:rPr lang="cs-CZ" sz="4400" dirty="0"/>
              <a:t>Trpaslík František šel na výlet pěšky, ale my  často na výlety jezdíme. Čím vším?</a:t>
            </a:r>
          </a:p>
          <a:p>
            <a:r>
              <a:rPr lang="cs-CZ" sz="4400" dirty="0"/>
              <a:t>kniha Říkačky o autech a strojích. Vybrat básničky o </a:t>
            </a:r>
            <a:r>
              <a:rPr lang="cs-CZ" sz="4400" b="1" dirty="0" err="1"/>
              <a:t>dopr</a:t>
            </a:r>
            <a:r>
              <a:rPr lang="cs-CZ" sz="4400" b="1" dirty="0"/>
              <a:t>. prostředcích</a:t>
            </a:r>
            <a:r>
              <a:rPr lang="cs-CZ" sz="4400" dirty="0"/>
              <a:t>, kterými se jezdí na výlet, doplnit básničku.</a:t>
            </a:r>
          </a:p>
          <a:p>
            <a:r>
              <a:rPr lang="cs-CZ" sz="4400" dirty="0"/>
              <a:t> </a:t>
            </a:r>
          </a:p>
          <a:p>
            <a:pPr lvl="0"/>
            <a:r>
              <a:rPr lang="cs-CZ" sz="4400" dirty="0"/>
              <a:t>Na každý pořádný výlet si musíme sbalit ty správné věci. </a:t>
            </a:r>
            <a:r>
              <a:rPr lang="cs-CZ" sz="4400" b="1" dirty="0"/>
              <a:t>Co si zabalíte na výlet vy</a:t>
            </a:r>
            <a:r>
              <a:rPr lang="cs-CZ" sz="4400" dirty="0"/>
              <a:t>?</a:t>
            </a:r>
          </a:p>
          <a:p>
            <a:r>
              <a:rPr lang="cs-CZ" sz="4400" dirty="0"/>
              <a:t>Nachystat batoh a další věci, děti vybírají a skládají do batohu, co se na výlet hodí, potřebuje a co ne.</a:t>
            </a:r>
          </a:p>
          <a:p>
            <a:r>
              <a:rPr lang="cs-CZ" sz="4400" dirty="0"/>
              <a:t>batoh, svačina, pláštěnka, pití, čepice, sluneční brýle, náplast, peněženku, plyšák, kostky, knížka, šperky, vláček …..</a:t>
            </a:r>
          </a:p>
          <a:p>
            <a:r>
              <a:rPr lang="cs-CZ" sz="4400" dirty="0"/>
              <a:t> </a:t>
            </a:r>
          </a:p>
          <a:p>
            <a:r>
              <a:rPr lang="cs-CZ" sz="4400" dirty="0"/>
              <a:t>Závěr: Všech výletů si užívejte, dávejte na sebe pozor, mějte oči otevřené, ať se vám na výletech líbí, hodně toho uvidíte a zažijete…..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DSC_149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7931224" cy="5288239"/>
          </a:xfrm>
        </p:spPr>
      </p:pic>
      <p:sp>
        <p:nvSpPr>
          <p:cNvPr id="6" name="TextovéPole 5"/>
          <p:cNvSpPr txBox="1"/>
          <p:nvPr/>
        </p:nvSpPr>
        <p:spPr>
          <a:xfrm>
            <a:off x="467544" y="60212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Děkuji za pozornost.      Mgr. Pavla Holmanová, Městská knihovna Valašské Meziříčí.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33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80728"/>
            <a:ext cx="8382340" cy="558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5652120" y="3068960"/>
            <a:ext cx="3024336" cy="34778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</a:rPr>
              <a:t>určen rodičům na rodičovské dovolené a dětem od narození do 4 let</a:t>
            </a:r>
          </a:p>
          <a:p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</a:rPr>
              <a:t>od 5. dubna 2018 </a:t>
            </a:r>
          </a:p>
          <a:p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</a:rPr>
              <a:t>vždy první čtvrtek v měsíci od 9 do 11 hodin </a:t>
            </a:r>
          </a:p>
          <a:p>
            <a:endParaRPr lang="cs-CZ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</a:rPr>
              <a:t>vzdělávání, neformální setkávání, povídání, čtení a hraní.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Cíle Malíčku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podpořit rozvoj verbálních schopností dětí. </a:t>
            </a:r>
          </a:p>
          <a:p>
            <a:pPr lvl="1"/>
            <a:r>
              <a:rPr lang="cs-CZ" smtClean="0"/>
              <a:t>zlepšit </a:t>
            </a:r>
            <a:r>
              <a:rPr lang="cs-CZ" dirty="0" smtClean="0"/>
              <a:t>vztah ke knize </a:t>
            </a:r>
            <a:r>
              <a:rPr lang="cs-CZ" smtClean="0"/>
              <a:t>a čtení</a:t>
            </a:r>
          </a:p>
          <a:p>
            <a:pPr lvl="1"/>
            <a:r>
              <a:rPr lang="cs-CZ" dirty="0" smtClean="0"/>
              <a:t>budovat vazbu rodina a knihovna</a:t>
            </a:r>
          </a:p>
          <a:p>
            <a:pPr lvl="1"/>
            <a:r>
              <a:rPr lang="cs-CZ" dirty="0" smtClean="0"/>
              <a:t>dovést rodiče k pochopení významu čtenářských dovedností pro rozvoj dítěte i jeho budoucnost.</a:t>
            </a:r>
          </a:p>
          <a:p>
            <a:pPr lvl="1"/>
            <a:r>
              <a:rPr lang="cs-CZ" dirty="0" smtClean="0"/>
              <a:t>přesvědčit rodiče, že jednou z nejdůležitějších věcí, jež mohou udělat pro své děti od nejútlejšího věku, je věnovat jim svůj čas a strávit jej společně nad knihou - prohlížením, čtením, povídáním i zpíváním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oradit rodičům, jak na 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Rezervováno maličkým</a:t>
            </a:r>
            <a:endParaRPr lang="cs-CZ" dirty="0"/>
          </a:p>
        </p:txBody>
      </p:sp>
      <p:pic>
        <p:nvPicPr>
          <p:cNvPr id="4" name="Zástupný symbol pro obsah 3" descr="IMG_67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30" y="1935163"/>
            <a:ext cx="658214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75000"/>
                  </a:schemeClr>
                </a:solidFill>
              </a:rPr>
              <a:t>Bookstart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Vítání občánků – dárkový set a poukázka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54887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ookstar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248472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Rezervace míst od 1.1.2020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cs-CZ" dirty="0"/>
              <a:t>1. 1. 2020 upřesňujeme pravidla </a:t>
            </a:r>
            <a:endParaRPr lang="cs-CZ" dirty="0" smtClean="0"/>
          </a:p>
          <a:p>
            <a:r>
              <a:rPr lang="cs-CZ" dirty="0" smtClean="0"/>
              <a:t>řízená </a:t>
            </a:r>
            <a:r>
              <a:rPr lang="cs-CZ" dirty="0"/>
              <a:t>a </a:t>
            </a:r>
            <a:r>
              <a:rPr lang="cs-CZ" dirty="0" smtClean="0"/>
              <a:t>volná činnost</a:t>
            </a:r>
          </a:p>
          <a:p>
            <a:r>
              <a:rPr lang="cs-CZ" b="1" dirty="0" smtClean="0"/>
              <a:t>na </a:t>
            </a:r>
            <a:r>
              <a:rPr lang="cs-CZ" b="1" dirty="0"/>
              <a:t>řízenou činnost je nutná </a:t>
            </a:r>
            <a:r>
              <a:rPr lang="cs-CZ" b="1" dirty="0" smtClean="0"/>
              <a:t>rezervace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DSC_15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573016"/>
            <a:ext cx="3923766" cy="26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Rezervace míst</a:t>
            </a:r>
            <a:br>
              <a:rPr lang="cs-CZ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1 rodina = 1 rezervace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webový formulář </a:t>
            </a:r>
          </a:p>
          <a:p>
            <a:pPr lvl="1"/>
            <a:r>
              <a:rPr lang="cs-CZ" dirty="0" smtClean="0"/>
              <a:t>24. 9. 2020  08:30  </a:t>
            </a:r>
            <a:r>
              <a:rPr lang="cs-CZ" dirty="0" err="1" smtClean="0"/>
              <a:t>30.</a:t>
            </a:r>
            <a:r>
              <a:rPr lang="cs-CZ" dirty="0" smtClean="0"/>
              <a:t> 9. 2020 15:00  15/ </a:t>
            </a:r>
            <a:r>
              <a:rPr lang="cs-CZ" dirty="0" err="1" smtClean="0"/>
              <a:t>15</a:t>
            </a:r>
            <a:endParaRPr lang="cs-CZ" dirty="0" smtClean="0"/>
          </a:p>
          <a:p>
            <a:r>
              <a:rPr lang="cs-CZ" dirty="0" smtClean="0"/>
              <a:t>schvaluje administrátor</a:t>
            </a:r>
          </a:p>
          <a:p>
            <a:r>
              <a:rPr lang="cs-CZ" dirty="0" smtClean="0"/>
              <a:t>rušení rezervace do 15 hodin předchozího dne na webu, pak telefonicky </a:t>
            </a:r>
          </a:p>
          <a:p>
            <a:r>
              <a:rPr lang="cs-CZ" dirty="0" smtClean="0"/>
              <a:t>blokování místa 50,- Kč.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41776"/>
            <a:ext cx="914400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Malíček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-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pravidla klubu: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Odkládejte </a:t>
            </a:r>
            <a:r>
              <a:rPr lang="cs-CZ" dirty="0"/>
              <a:t>si na chodbě, na koberec v oddělení vstupujte bez bot.</a:t>
            </a:r>
          </a:p>
          <a:p>
            <a:r>
              <a:rPr lang="cs-CZ" dirty="0"/>
              <a:t>Pokud přicházíte na řízenou činnost, respektujte její průběh, zapojte se spolu s dítětem do aktivit a nerušte ostatní - platí pro upovídané maminky :-). Během volného hraní budete mít dostatek času.</a:t>
            </a:r>
          </a:p>
          <a:p>
            <a:r>
              <a:rPr lang="cs-CZ" dirty="0"/>
              <a:t>Pokud nejste na řízenou činnost přihlášeni, </a:t>
            </a:r>
            <a:r>
              <a:rPr lang="cs-CZ" b="1" dirty="0"/>
              <a:t>přicházejte na 9:45</a:t>
            </a:r>
            <a:r>
              <a:rPr lang="cs-CZ" dirty="0"/>
              <a:t>. </a:t>
            </a:r>
          </a:p>
          <a:p>
            <a:r>
              <a:rPr lang="cs-CZ" dirty="0"/>
              <a:t>Za chování a bezpečnost svého dítěte zodpovídá doprovod. Prosím, pamatujte na to, že se stále nacházíme v knihovně, kde jsou knihy uspořádány tak, aby je bylo možno vyhledat.</a:t>
            </a:r>
          </a:p>
          <a:p>
            <a:r>
              <a:rPr lang="cs-CZ" dirty="0"/>
              <a:t>Pokud možno, nedávejte dětem v prostorách knihovny nevhodné potraviny, aby nedošlo k ušpinění knih a vybavení knihovny. Jídlo nekonzumujte na koberci, nedovolte běhat dětem s jídlem po knihovně.</a:t>
            </a:r>
          </a:p>
          <a:p>
            <a:r>
              <a:rPr lang="cs-CZ" dirty="0"/>
              <a:t>Před odchodem z knihovny ukliďte knihy i hračky.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rgbClr val="353535"/>
      </a:dk1>
      <a:lt1>
        <a:srgbClr val="353535"/>
      </a:lt1>
      <a:dk2>
        <a:srgbClr val="C6C6C6"/>
      </a:dk2>
      <a:lt2>
        <a:srgbClr val="D6D6D6"/>
      </a:lt2>
      <a:accent1>
        <a:srgbClr val="FF5597"/>
      </a:accent1>
      <a:accent2>
        <a:srgbClr val="FF5597"/>
      </a:accent2>
      <a:accent3>
        <a:srgbClr val="73D6FD"/>
      </a:accent3>
      <a:accent4>
        <a:srgbClr val="73D6FD"/>
      </a:accent4>
      <a:accent5>
        <a:srgbClr val="FFFF00"/>
      </a:accent5>
      <a:accent6>
        <a:srgbClr val="FF8EBA"/>
      </a:accent6>
      <a:hlink>
        <a:srgbClr val="A2E3FE"/>
      </a:hlink>
      <a:folHlink>
        <a:srgbClr val="A2E3F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196</Words>
  <Application>Microsoft Office PowerPoint</Application>
  <PresentationFormat>Předvádění na obrazovce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Tok</vt:lpstr>
      <vt:lpstr>Malíček -  do knihovny od malička</vt:lpstr>
      <vt:lpstr>Prezentace aplikace PowerPoint</vt:lpstr>
      <vt:lpstr>Cíle Malíčku</vt:lpstr>
      <vt:lpstr>Rezervováno maličkým</vt:lpstr>
      <vt:lpstr>Bookstart</vt:lpstr>
      <vt:lpstr>Prezentace aplikace PowerPoint</vt:lpstr>
      <vt:lpstr>Rezervace míst od 1.1.2020</vt:lpstr>
      <vt:lpstr>Rezervace míst  1 rodina = 1 rezervace</vt:lpstr>
      <vt:lpstr>Malíček - pravidla klubu:</vt:lpstr>
      <vt:lpstr>Prostor </vt:lpstr>
      <vt:lpstr>Lekotéka</vt:lpstr>
      <vt:lpstr>Přivítání, pozdrav</vt:lpstr>
      <vt:lpstr>Pohybové aktivity</vt:lpstr>
      <vt:lpstr>Prezentace aplikace PowerPoint</vt:lpstr>
      <vt:lpstr>Pavouček Čenda</vt:lpstr>
      <vt:lpstr>Lesní školka</vt:lpstr>
      <vt:lpstr>Jedeme na výlet</vt:lpstr>
      <vt:lpstr>Prezentace aplikace PowerPoint</vt:lpstr>
      <vt:lpstr>Prezentace aplikace PowerPoint</vt:lpstr>
    </vt:vector>
  </TitlesOfParts>
  <Company>MěkValmez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Malíček  do knihovny od malička</dc:title>
  <dc:creator>Mládež</dc:creator>
  <cp:lastModifiedBy>Zendulková Zuzana</cp:lastModifiedBy>
  <cp:revision>16</cp:revision>
  <dcterms:created xsi:type="dcterms:W3CDTF">2020-09-14T14:29:57Z</dcterms:created>
  <dcterms:modified xsi:type="dcterms:W3CDTF">2020-10-08T05:13:40Z</dcterms:modified>
</cp:coreProperties>
</file>