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Amatic SC" panose="020B0604020202020204" charset="-79"/>
      <p:regular r:id="rId16"/>
      <p:bold r:id="rId17"/>
    </p:embeddedFont>
    <p:embeddedFont>
      <p:font typeface="Source Code Pro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6" d="100"/>
          <a:sy n="106" d="100"/>
        </p:scale>
        <p:origin x="-78" y="-5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84393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775ab571e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9775ab571e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775ab571e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9775ab571e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775ab571e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9775ab571e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775ab571e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9775ab571e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775ab571e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775ab571e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775ab571e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775ab571e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775ab571e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775ab571e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775ab571e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775ab571e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775ab571e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775ab571e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775ab571e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775ab571e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775ab571e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775ab571e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775ab571e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775ab571e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Dětský čtenářský klub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Amatic SC"/>
                <a:ea typeface="Amatic SC"/>
                <a:cs typeface="Amatic SC"/>
                <a:sym typeface="Amatic SC"/>
              </a:rPr>
              <a:t>Bc. Anděla Krumpolcová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                                        Hry                                                                         </a:t>
            </a:r>
            <a:endParaRPr/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50" y="175575"/>
            <a:ext cx="1328650" cy="127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4275" y="175575"/>
            <a:ext cx="1602050" cy="146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2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2551" y="1701975"/>
            <a:ext cx="2980350" cy="2969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700" y="1246250"/>
            <a:ext cx="2808637" cy="37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9875" y="2153325"/>
            <a:ext cx="2649250" cy="264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                                     Motivace                                                                       </a:t>
            </a:r>
            <a:endParaRPr/>
          </a:p>
        </p:txBody>
      </p:sp>
      <p:pic>
        <p:nvPicPr>
          <p:cNvPr id="155" name="Google Shape;155;p2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50" y="175575"/>
            <a:ext cx="1328650" cy="127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4275" y="175575"/>
            <a:ext cx="1602050" cy="146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3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7800" y="2104700"/>
            <a:ext cx="2585848" cy="2746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3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0" y="1357125"/>
            <a:ext cx="2808637" cy="37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                                     Motivace                                                                       </a:t>
            </a:r>
            <a:endParaRPr/>
          </a:p>
        </p:txBody>
      </p:sp>
      <p:pic>
        <p:nvPicPr>
          <p:cNvPr id="164" name="Google Shape;164;p2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50" y="175575"/>
            <a:ext cx="1328650" cy="127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4275" y="175575"/>
            <a:ext cx="1602050" cy="146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4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75" y="1962512"/>
            <a:ext cx="3050226" cy="2287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4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401" y="2137000"/>
            <a:ext cx="2817599" cy="211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4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100" y="1455500"/>
            <a:ext cx="2537402" cy="338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                                     Motivace                                                                       </a:t>
            </a:r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50" y="175575"/>
            <a:ext cx="1328650" cy="127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4275" y="175575"/>
            <a:ext cx="1602050" cy="146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075" y="1641400"/>
            <a:ext cx="4510485" cy="2948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            SMAJLÍCI                                 KNIHOŽROUTI                                              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50" y="175575"/>
            <a:ext cx="1328650" cy="127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3775" y="82625"/>
            <a:ext cx="1602050" cy="146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850" y="1260638"/>
            <a:ext cx="2661672" cy="3548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4402" y="2220325"/>
            <a:ext cx="2195523" cy="268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650" y="1645550"/>
            <a:ext cx="2896176" cy="299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376" y="1908800"/>
            <a:ext cx="2815401" cy="2856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4418" y="2294350"/>
            <a:ext cx="2355171" cy="3140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825" y="1200550"/>
            <a:ext cx="2537401" cy="215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101" y="3429575"/>
            <a:ext cx="2602375" cy="162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001" y="96139"/>
            <a:ext cx="1997752" cy="2663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874" y="96150"/>
            <a:ext cx="2602371" cy="1951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                               Seznamovací hry                                                                        </a:t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50" y="175575"/>
            <a:ext cx="1328650" cy="127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0100" y="175575"/>
            <a:ext cx="1602050" cy="146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1711375"/>
            <a:ext cx="4072078" cy="305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375" y="1711375"/>
            <a:ext cx="4072078" cy="3054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                                                                </a:t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50" y="175575"/>
            <a:ext cx="1328650" cy="127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9925" y="175575"/>
            <a:ext cx="1602050" cy="146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128" y="175575"/>
            <a:ext cx="2460276" cy="1845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50" y="1776625"/>
            <a:ext cx="3642901" cy="232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9650" y="429047"/>
            <a:ext cx="2460276" cy="2665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2500" y="2914949"/>
            <a:ext cx="1853575" cy="205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5702" y="2202700"/>
            <a:ext cx="3868301" cy="290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                                                                   </a:t>
            </a: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24849" y="614250"/>
            <a:ext cx="2589049" cy="179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3" y="217100"/>
            <a:ext cx="2294604" cy="305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226" y="2084025"/>
            <a:ext cx="4079296" cy="305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9150" y="1824025"/>
            <a:ext cx="2337801" cy="331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                                     témata                               </a:t>
            </a:r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658" y="2667750"/>
            <a:ext cx="3225799" cy="241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50" y="601801"/>
            <a:ext cx="2057804" cy="274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4799" y="757250"/>
            <a:ext cx="2262876" cy="186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252" y="2068674"/>
            <a:ext cx="3099502" cy="4132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2275" y="313100"/>
            <a:ext cx="1880627" cy="2876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247" b="-7468"/>
          <a:stretch/>
        </p:blipFill>
        <p:spPr>
          <a:xfrm>
            <a:off x="475886" y="2667750"/>
            <a:ext cx="3658335" cy="274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7814" y="96000"/>
            <a:ext cx="1524485" cy="247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                                     tvoření                                  </a:t>
            </a:r>
            <a:endParaRPr/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50" y="175575"/>
            <a:ext cx="1328650" cy="127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9925" y="175575"/>
            <a:ext cx="1602050" cy="146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3338" y="2571750"/>
            <a:ext cx="4993126" cy="232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650" y="1455500"/>
            <a:ext cx="2262998" cy="2973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970" y="1876975"/>
            <a:ext cx="2263000" cy="3017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                                     tvoření                                  </a:t>
            </a:r>
            <a:endParaRPr/>
          </a:p>
        </p:txBody>
      </p:sp>
      <p:pic>
        <p:nvPicPr>
          <p:cNvPr id="135" name="Google Shape;135;p2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50" y="175575"/>
            <a:ext cx="1328650" cy="127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9925" y="175575"/>
            <a:ext cx="1602050" cy="146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099" y="2120950"/>
            <a:ext cx="2735722" cy="2980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4621" y="1170397"/>
            <a:ext cx="3176046" cy="238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375" y="2642225"/>
            <a:ext cx="2799821" cy="2167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Předvádění na obrazovce (16:9)</PresentationFormat>
  <Paragraphs>13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Amatic SC</vt:lpstr>
      <vt:lpstr>Source Code Pro</vt:lpstr>
      <vt:lpstr>Beach Day</vt:lpstr>
      <vt:lpstr>Dětský čtenářský klub</vt:lpstr>
      <vt:lpstr>            SMAJLÍCI                                 KNIHOŽROUTI                                              </vt:lpstr>
      <vt:lpstr>Prezentace aplikace PowerPoint</vt:lpstr>
      <vt:lpstr>                               Seznamovací hry                                                                        </vt:lpstr>
      <vt:lpstr>                                                                </vt:lpstr>
      <vt:lpstr>                                                                   </vt:lpstr>
      <vt:lpstr>                                     témata                               </vt:lpstr>
      <vt:lpstr>                                     tvoření                                  </vt:lpstr>
      <vt:lpstr>                                     tvoření                                  </vt:lpstr>
      <vt:lpstr>                                        Hry                                                                         </vt:lpstr>
      <vt:lpstr>                                     Motivace                                                                       </vt:lpstr>
      <vt:lpstr>                                     Motivace                                                                       </vt:lpstr>
      <vt:lpstr>                                     Motivace                                                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Dětský čtenářský klub</dc:title>
  <dc:creator>Prezentace</dc:creator>
  <cp:lastModifiedBy>Zendulková Zuzana</cp:lastModifiedBy>
  <cp:revision>1</cp:revision>
  <dcterms:modified xsi:type="dcterms:W3CDTF">2020-10-02T11:49:11Z</dcterms:modified>
</cp:coreProperties>
</file>