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9" r:id="rId5"/>
    <p:sldId id="260" r:id="rId6"/>
    <p:sldId id="266" r:id="rId7"/>
    <p:sldId id="265" r:id="rId8"/>
    <p:sldId id="267" r:id="rId9"/>
    <p:sldId id="268" r:id="rId10"/>
    <p:sldId id="269" r:id="rId11"/>
    <p:sldId id="270" r:id="rId12"/>
    <p:sldId id="262" r:id="rId13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226" autoAdjust="0"/>
  </p:normalViewPr>
  <p:slideViewPr>
    <p:cSldViewPr snapToGrid="0">
      <p:cViewPr>
        <p:scale>
          <a:sx n="75" d="100"/>
          <a:sy n="75" d="100"/>
        </p:scale>
        <p:origin x="-90" y="-7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20-09-10T10:14:31.686" idx="1">
    <p:pos x="3435" y="2409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xmlns="" id="{FCC494AA-249D-4FFB-8B68-F6A432F066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C0C8BB68-44CB-4AC1-BA93-964719EF14B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DE0CBB-1CB8-4F22-927C-A1FA7CC02D59}" type="datetime1">
              <a:rPr lang="cs-CZ" smtClean="0"/>
              <a:t>6.10.2020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B189DCF2-2382-4FB9-ACF7-191845D15A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C303E34-1CE7-440B-8B3C-B079310CD0E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2C4C75-C45E-4174-B9E4-94833893E48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0686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4B031-F6C0-4080-A6D6-00E6ACDE5F46}" type="datetime1">
              <a:rPr lang="cs-CZ" smtClean="0"/>
              <a:pPr/>
              <a:t>6.10.2020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9514AA-9C91-4B9E-9496-E0650DCEE4B7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1652706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14AA-9C91-4B9E-9496-E0650DCEE4B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5888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14AA-9C91-4B9E-9496-E0650DCEE4B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153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9514AA-9C91-4B9E-9496-E0650DCEE4B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161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olný tvar 6" title="vroubkovaný kruh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078523" y="1098388"/>
            <a:ext cx="10318418" cy="4394988"/>
          </a:xfrm>
        </p:spPr>
        <p:txBody>
          <a:bodyPr rtlCol="0" anchor="ctr">
            <a:noAutofit/>
          </a:bodyPr>
          <a:lstStyle>
            <a:lvl1pPr algn="ctr">
              <a:defRPr sz="10000" spc="800" baseline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215045" y="5979196"/>
            <a:ext cx="8045373" cy="742279"/>
          </a:xfrm>
        </p:spPr>
        <p:txBody>
          <a:bodyPr rtlCol="0"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68FAB711-3435-4321-8D83-2D7991782C72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 rtlCol="0"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rtl="0"/>
            <a:fld id="{71766878-3199-4EAB-94E7-2D6D11070E14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13" name="Obdélník 12" title="levý okraj – ohraničení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7925D67-4C03-4C05-B717-17F237E574DA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10066321" y="382386"/>
            <a:ext cx="1492132" cy="5600404"/>
          </a:xfrm>
        </p:spPr>
        <p:txBody>
          <a:bodyPr vert="eaVert"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1257300" y="382385"/>
            <a:ext cx="8392585" cy="5600405"/>
          </a:xfrm>
        </p:spPr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A85E6E-0496-4E7A-8428-E3CC2D95D42B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F423E8-AA60-4FE1-9FF4-7E0372F67942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3242929" y="1073888"/>
            <a:ext cx="8187071" cy="4064627"/>
          </a:xfrm>
        </p:spPr>
        <p:txBody>
          <a:bodyPr rtlCol="0" anchor="b">
            <a:noAutofit/>
          </a:bodyPr>
          <a:lstStyle>
            <a:lvl1pPr>
              <a:defRPr sz="8000" spc="800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3242930" y="5159781"/>
            <a:ext cx="7017488" cy="951135"/>
          </a:xfrm>
        </p:spPr>
        <p:txBody>
          <a:bodyPr rtlCol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5428DA86-7E2C-46B7-A1DA-8D1176751B95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 rtlCol="0"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rtl="0"/>
            <a:fld id="{71766878-3199-4EAB-94E7-2D6D11070E14}" type="slidenum">
              <a:rPr lang="cs-CZ" noProof="0" smtClean="0"/>
              <a:pPr rtl="0"/>
              <a:t>‹#›</a:t>
            </a:fld>
            <a:endParaRPr lang="cs-CZ" noProof="0"/>
          </a:p>
        </p:txBody>
      </p:sp>
      <p:grpSp>
        <p:nvGrpSpPr>
          <p:cNvPr id="7" name="Skupina 6" title="levý vroubkovaný obrazec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Volný tvar 6" title="levý vroubkovaný obrazec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Volný tvar 11" title="levé vroubkování – vložené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257300" y="2286000"/>
            <a:ext cx="4800600" cy="3619500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6647796" y="2286000"/>
            <a:ext cx="4800600" cy="3619500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8781CA6-875F-4621-887B-9366EABE4051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252728" y="381000"/>
            <a:ext cx="10172700" cy="1493517"/>
          </a:xfrm>
        </p:spPr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251678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257300" y="2909102"/>
            <a:ext cx="4800600" cy="2996398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633864" y="2199633"/>
            <a:ext cx="4800600" cy="632529"/>
          </a:xfrm>
        </p:spPr>
        <p:txBody>
          <a:bodyPr rtlCol="0"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6633864" y="2909102"/>
            <a:ext cx="4800600" cy="2996398"/>
          </a:xfrm>
        </p:spPr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5018FA6-A265-47E7-9A7B-781DD741D15E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75175BD-1561-4395-B3CC-0398B4C10CBE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D46F1B-83A0-4A0F-B79E-5986887CB428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Volný tvar 11" title="pravý vroubkovaný obrazec na pozadí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37884" y="457199"/>
            <a:ext cx="3092115" cy="1196671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765051" y="920377"/>
            <a:ext cx="6158418" cy="4985124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37885" y="1741336"/>
            <a:ext cx="3092115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 rtlCol="0"/>
          <a:lstStyle/>
          <a:p>
            <a:pPr rtl="0"/>
            <a:fld id="{DBF8A337-4107-47B9-A799-474F98A3D30E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8" name="Obdélník 7" title="levý okraj – ohraničení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283464" y="0"/>
            <a:ext cx="7355585" cy="6857999"/>
          </a:xfrm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11" name="Volný tvar 11" title="pravý vroubkovaný obrazec na pozadí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Obdélník 11" title="levý okraj – ohraničení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37883" y="457200"/>
            <a:ext cx="3092117" cy="1196670"/>
          </a:xfrm>
        </p:spPr>
        <p:txBody>
          <a:bodyPr rtlCol="0"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37883" y="1741336"/>
            <a:ext cx="3092117" cy="4164164"/>
          </a:xfrm>
        </p:spPr>
        <p:txBody>
          <a:bodyPr rtlCol="0"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 rtlCol="0"/>
          <a:lstStyle/>
          <a:p>
            <a:pPr rtl="0"/>
            <a:fld id="{AF4766BC-A1C0-4234-A7A6-3F1510CB3CFF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 rtlCol="0"/>
          <a:lstStyle/>
          <a:p>
            <a:pPr rtl="0"/>
            <a:fld id="{71766878-3199-4EAB-94E7-2D6D11070E14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2D690C3-C280-4146-B70F-FB06EF0A16EB}" type="datetime1">
              <a:rPr lang="cs-CZ" noProof="0" smtClean="0"/>
              <a:t>6.10.2020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766878-3199-4EAB-94E7-2D6D11070E14}" type="slidenum">
              <a:rPr lang="cs-CZ" noProof="0" smtClean="0"/>
              <a:pPr rtl="0"/>
              <a:t>‹#›</a:t>
            </a:fld>
            <a:endParaRPr lang="cs-CZ" noProof="0"/>
          </a:p>
        </p:txBody>
      </p:sp>
      <p:sp>
        <p:nvSpPr>
          <p:cNvPr id="11" name="Volný tvar 6" title="Levý vroubkovaný okraj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Obdélník 11" title="pravý okraj – ohraničení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image" Target="../media/image2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hyperlink" Target="https://www.readmio.com/cz/uvod-cz/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délník 37">
            <a:extLst>
              <a:ext uri="{FF2B5EF4-FFF2-40B4-BE49-F238E27FC236}">
                <a16:creationId xmlns:a16="http://schemas.microsoft.com/office/drawing/2014/main" xmlns="" id="{415DEDD7-7B31-4EF1-B7C7-5AEE3208CC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9CDB82B-9AC0-402E-A811-491974D418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849" y="954923"/>
            <a:ext cx="5875694" cy="4656552"/>
          </a:xfrm>
        </p:spPr>
        <p:txBody>
          <a:bodyPr rtlCol="0">
            <a:normAutofit/>
          </a:bodyPr>
          <a:lstStyle/>
          <a:p>
            <a:pPr rtl="0"/>
            <a:r>
              <a:rPr lang="cs-CZ" sz="7800" dirty="0" smtClean="0"/>
              <a:t>Dopoledne pro rodiče s dětmi</a:t>
            </a:r>
            <a:r>
              <a:rPr lang="cs-CZ" sz="7800" dirty="0"/>
              <a:t/>
            </a:r>
            <a:br>
              <a:rPr lang="cs-CZ" sz="7800" dirty="0"/>
            </a:br>
            <a:endParaRPr lang="cs-CZ" sz="78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5ECB66A7-6ECC-411D-A565-9A33C392681B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ltGray">
          <a:xfrm>
            <a:off x="643158" y="4709776"/>
            <a:ext cx="5877385" cy="2008524"/>
          </a:xfrm>
        </p:spPr>
        <p:txBody>
          <a:bodyPr rtlCol="0">
            <a:normAutofit/>
          </a:bodyPr>
          <a:lstStyle/>
          <a:p>
            <a:pPr rtl="0"/>
            <a:r>
              <a:rPr lang="cs-CZ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Obvodní knihovna </a:t>
            </a:r>
          </a:p>
          <a:p>
            <a:pPr rtl="0"/>
            <a:r>
              <a:rPr lang="cs-CZ" sz="24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Jižní svahy</a:t>
            </a:r>
          </a:p>
          <a:p>
            <a:pPr rtl="0"/>
            <a:endParaRPr lang="cs-CZ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pPr rtl="0"/>
            <a:r>
              <a:rPr lang="cs-CZ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Kateřina Sobotíková, dis.</a:t>
            </a:r>
            <a:endParaRPr lang="cs-CZ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40" name="Volný tvar 22">
            <a:extLst>
              <a:ext uri="{FF2B5EF4-FFF2-40B4-BE49-F238E27FC236}">
                <a16:creationId xmlns:a16="http://schemas.microsoft.com/office/drawing/2014/main" xmlns="" id="{80F81674-F7C3-4C78-B984-2851EFB602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 flipH="1">
            <a:off x="6909478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14037" y="379940"/>
            <a:ext cx="3073400" cy="603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4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B12BBA31-7EBA-456A-A665-6D23596BE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9" y="724567"/>
            <a:ext cx="2240821" cy="5408866"/>
          </a:xfrm>
        </p:spPr>
        <p:txBody>
          <a:bodyPr rtlCol="0" anchor="ctr">
            <a:normAutofit/>
          </a:bodyPr>
          <a:lstStyle/>
          <a:p>
            <a:pPr rtl="0"/>
            <a:endParaRPr lang="cs-CZ" sz="4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9279" y="724567"/>
            <a:ext cx="7808687" cy="5206333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0366" y="2370029"/>
            <a:ext cx="2933982" cy="1966207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0366" y="419767"/>
            <a:ext cx="2933982" cy="165036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60366" y="4724400"/>
            <a:ext cx="2935110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06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31900" y="330200"/>
            <a:ext cx="5994400" cy="44958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69200" y="685800"/>
            <a:ext cx="3940846" cy="5700618"/>
          </a:xfrm>
          <a:prstGeom prst="rect">
            <a:avLst/>
          </a:prstGeom>
        </p:spPr>
      </p:pic>
      <p:sp>
        <p:nvSpPr>
          <p:cNvPr id="4" name="TextovéPole 3"/>
          <p:cNvSpPr txBox="1"/>
          <p:nvPr/>
        </p:nvSpPr>
        <p:spPr>
          <a:xfrm>
            <a:off x="1130300" y="4946352"/>
            <a:ext cx="7188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PRVNÍ DOPOLEDNE SE KONALO V ROCE 2016.</a:t>
            </a:r>
          </a:p>
          <a:p>
            <a:endParaRPr lang="cs-CZ" sz="2000" b="1" dirty="0"/>
          </a:p>
          <a:p>
            <a:r>
              <a:rPr lang="cs-CZ" sz="2000" b="1" dirty="0" smtClean="0"/>
              <a:t>PRAVIDELNÉ SETKÁNÍ PRVNÍ ÚTERÝ V MĚSÍCI.</a:t>
            </a:r>
          </a:p>
          <a:p>
            <a:endParaRPr lang="cs-CZ" sz="2000" b="1" dirty="0"/>
          </a:p>
          <a:p>
            <a:r>
              <a:rPr lang="cs-CZ" sz="2000" b="1" dirty="0" smtClean="0"/>
              <a:t>KONALO SE 35x</a:t>
            </a:r>
            <a:r>
              <a:rPr lang="cs-CZ" sz="2000" b="1" dirty="0"/>
              <a:t>, 486 </a:t>
            </a:r>
            <a:r>
              <a:rPr lang="cs-CZ" sz="2000" b="1" dirty="0" smtClean="0"/>
              <a:t>ÚČASTNÍKŮ.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3461366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8600" y="118265"/>
            <a:ext cx="4972049" cy="2989269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8600" y="3302000"/>
            <a:ext cx="4972049" cy="3314699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7175500" y="245212"/>
            <a:ext cx="54355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PŘIVÍTÁNÍ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BÁSNIČKA S POHYBEM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SPOLEČNÉ ČTENÍ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TVOŘENÍ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VOLNÝ PROGRAM</a:t>
            </a:r>
            <a:endParaRPr lang="cs-CZ" sz="20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9400" y="3302000"/>
            <a:ext cx="5177218" cy="331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165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56269" y="1132870"/>
            <a:ext cx="4752578" cy="5598129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0347" y="105741"/>
            <a:ext cx="4919490" cy="340264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72300" y="3658174"/>
            <a:ext cx="1722437" cy="310815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63580" y="3658174"/>
            <a:ext cx="1702857" cy="307282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462458" y="203200"/>
            <a:ext cx="414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smtClean="0"/>
              <a:t>MANICA </a:t>
            </a:r>
            <a:r>
              <a:rPr lang="cs-CZ" sz="2000" b="1" dirty="0" smtClean="0"/>
              <a:t>KLENOVŠEK MUSIL      LVÍČEK BERTÍK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98394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3213" y="1212850"/>
            <a:ext cx="3357188" cy="5270500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82794" y="1212850"/>
            <a:ext cx="2898775" cy="52705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3962" y="1946580"/>
            <a:ext cx="4387333" cy="3803039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271457" y="304800"/>
            <a:ext cx="306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ANDREA REITMEYER </a:t>
            </a:r>
          </a:p>
          <a:p>
            <a:r>
              <a:rPr lang="cs-CZ" sz="2000" b="1" dirty="0" smtClean="0"/>
              <a:t>MLSNÝ JEŽEK TONÍK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965381" y="458688"/>
            <a:ext cx="238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TŘI PRASÁTKA</a:t>
            </a:r>
            <a:endParaRPr lang="cs-CZ" sz="20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8008895" y="150912"/>
            <a:ext cx="396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             POHÁDKA </a:t>
            </a:r>
          </a:p>
          <a:p>
            <a:r>
              <a:rPr lang="cs-CZ" sz="2000" b="1" dirty="0" smtClean="0"/>
              <a:t>O ZMRZLÉM SNĚHULÁKOVI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134552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4450" y="152401"/>
            <a:ext cx="5324475" cy="3551383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94450" y="3823856"/>
            <a:ext cx="5329764" cy="290714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3426" y="3302000"/>
            <a:ext cx="4628527" cy="3429000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1406525" y="502228"/>
            <a:ext cx="4356100" cy="298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1004153" y="152401"/>
            <a:ext cx="52870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KKFB VE ZLÍNĚ PRO NEJMENŠÍ  NABÍZÍ:</a:t>
            </a:r>
          </a:p>
          <a:p>
            <a:endParaRPr lang="cs-CZ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LOGOPEDICKÉ KUFŘÍKY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PŘEDČTENÁŘSKÉ KUFŘÍKY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DIDAKTICKÉ HRY, KNIHY A HRAČKY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/>
              <a:t>INTERAKTIVNÍ LETADLO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1393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02872" y="1283833"/>
            <a:ext cx="9753600" cy="5172075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491593" y="489857"/>
            <a:ext cx="51761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TIP NA APLIKACI – SPOLEČNÉ ČTENÍ</a:t>
            </a:r>
          </a:p>
          <a:p>
            <a:r>
              <a:rPr lang="cs-CZ" sz="2000" b="1" dirty="0" smtClean="0">
                <a:solidFill>
                  <a:srgbClr val="00B050"/>
                </a:solidFill>
              </a:rPr>
              <a:t>                        READMIO</a:t>
            </a:r>
            <a:endParaRPr lang="cs-CZ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523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Obdélník 9">
            <a:extLst>
              <a:ext uri="{FF2B5EF4-FFF2-40B4-BE49-F238E27FC236}">
                <a16:creationId xmlns:a16="http://schemas.microsoft.com/office/drawing/2014/main" xmlns="" id="{0E624BD9-62FB-467A-ACDC-4836ADC5FED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endParaRPr lang="cs-CZ"/>
          </a:p>
        </p:txBody>
      </p:sp>
      <p:sp>
        <p:nvSpPr>
          <p:cNvPr id="12" name="Volný tvar 13">
            <a:extLst>
              <a:ext uri="{FF2B5EF4-FFF2-40B4-BE49-F238E27FC236}">
                <a16:creationId xmlns:a16="http://schemas.microsoft.com/office/drawing/2014/main" xmlns="" id="{4C973920-672E-443D-8D2E-2D1E3853A0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 flipH="1">
            <a:off x="141730" y="0"/>
            <a:ext cx="7789615" cy="6858000"/>
          </a:xfrm>
          <a:custGeom>
            <a:avLst/>
            <a:gdLst>
              <a:gd name="connsiteX0" fmla="*/ 9807836 w 9807836"/>
              <a:gd name="connsiteY0" fmla="*/ 0 h 6858000"/>
              <a:gd name="connsiteX1" fmla="*/ 0 w 9807836"/>
              <a:gd name="connsiteY1" fmla="*/ 0 h 6858000"/>
              <a:gd name="connsiteX2" fmla="*/ 26987 w 9807836"/>
              <a:gd name="connsiteY2" fmla="*/ 87312 h 6858000"/>
              <a:gd name="connsiteX3" fmla="*/ 52387 w 9807836"/>
              <a:gd name="connsiteY3" fmla="*/ 174625 h 6858000"/>
              <a:gd name="connsiteX4" fmla="*/ 77787 w 9807836"/>
              <a:gd name="connsiteY4" fmla="*/ 263525 h 6858000"/>
              <a:gd name="connsiteX5" fmla="*/ 100012 w 9807836"/>
              <a:gd name="connsiteY5" fmla="*/ 354012 h 6858000"/>
              <a:gd name="connsiteX6" fmla="*/ 127000 w 9807836"/>
              <a:gd name="connsiteY6" fmla="*/ 441325 h 6858000"/>
              <a:gd name="connsiteX7" fmla="*/ 155575 w 9807836"/>
              <a:gd name="connsiteY7" fmla="*/ 525462 h 6858000"/>
              <a:gd name="connsiteX8" fmla="*/ 192087 w 9807836"/>
              <a:gd name="connsiteY8" fmla="*/ 604837 h 6858000"/>
              <a:gd name="connsiteX9" fmla="*/ 234950 w 9807836"/>
              <a:gd name="connsiteY9" fmla="*/ 677862 h 6858000"/>
              <a:gd name="connsiteX10" fmla="*/ 282575 w 9807836"/>
              <a:gd name="connsiteY10" fmla="*/ 739775 h 6858000"/>
              <a:gd name="connsiteX11" fmla="*/ 334962 w 9807836"/>
              <a:gd name="connsiteY11" fmla="*/ 798512 h 6858000"/>
              <a:gd name="connsiteX12" fmla="*/ 395287 w 9807836"/>
              <a:gd name="connsiteY12" fmla="*/ 852487 h 6858000"/>
              <a:gd name="connsiteX13" fmla="*/ 458787 w 9807836"/>
              <a:gd name="connsiteY13" fmla="*/ 906462 h 6858000"/>
              <a:gd name="connsiteX14" fmla="*/ 525462 w 9807836"/>
              <a:gd name="connsiteY14" fmla="*/ 957262 h 6858000"/>
              <a:gd name="connsiteX15" fmla="*/ 592137 w 9807836"/>
              <a:gd name="connsiteY15" fmla="*/ 1008062 h 6858000"/>
              <a:gd name="connsiteX16" fmla="*/ 660400 w 9807836"/>
              <a:gd name="connsiteY16" fmla="*/ 1060450 h 6858000"/>
              <a:gd name="connsiteX17" fmla="*/ 725487 w 9807836"/>
              <a:gd name="connsiteY17" fmla="*/ 1111250 h 6858000"/>
              <a:gd name="connsiteX18" fmla="*/ 787400 w 9807836"/>
              <a:gd name="connsiteY18" fmla="*/ 1165225 h 6858000"/>
              <a:gd name="connsiteX19" fmla="*/ 844550 w 9807836"/>
              <a:gd name="connsiteY19" fmla="*/ 1223962 h 6858000"/>
              <a:gd name="connsiteX20" fmla="*/ 896937 w 9807836"/>
              <a:gd name="connsiteY20" fmla="*/ 1282700 h 6858000"/>
              <a:gd name="connsiteX21" fmla="*/ 939800 w 9807836"/>
              <a:gd name="connsiteY21" fmla="*/ 1346200 h 6858000"/>
              <a:gd name="connsiteX22" fmla="*/ 976312 w 9807836"/>
              <a:gd name="connsiteY22" fmla="*/ 1417637 h 6858000"/>
              <a:gd name="connsiteX23" fmla="*/ 998537 w 9807836"/>
              <a:gd name="connsiteY23" fmla="*/ 1487487 h 6858000"/>
              <a:gd name="connsiteX24" fmla="*/ 1012825 w 9807836"/>
              <a:gd name="connsiteY24" fmla="*/ 1565275 h 6858000"/>
              <a:gd name="connsiteX25" fmla="*/ 1019175 w 9807836"/>
              <a:gd name="connsiteY25" fmla="*/ 1641475 h 6858000"/>
              <a:gd name="connsiteX26" fmla="*/ 1017587 w 9807836"/>
              <a:gd name="connsiteY26" fmla="*/ 1722437 h 6858000"/>
              <a:gd name="connsiteX27" fmla="*/ 1011237 w 9807836"/>
              <a:gd name="connsiteY27" fmla="*/ 1803400 h 6858000"/>
              <a:gd name="connsiteX28" fmla="*/ 1003300 w 9807836"/>
              <a:gd name="connsiteY28" fmla="*/ 1887537 h 6858000"/>
              <a:gd name="connsiteX29" fmla="*/ 992187 w 9807836"/>
              <a:gd name="connsiteY29" fmla="*/ 1971675 h 6858000"/>
              <a:gd name="connsiteX30" fmla="*/ 979487 w 9807836"/>
              <a:gd name="connsiteY30" fmla="*/ 2055812 h 6858000"/>
              <a:gd name="connsiteX31" fmla="*/ 969962 w 9807836"/>
              <a:gd name="connsiteY31" fmla="*/ 2139950 h 6858000"/>
              <a:gd name="connsiteX32" fmla="*/ 963612 w 9807836"/>
              <a:gd name="connsiteY32" fmla="*/ 2224087 h 6858000"/>
              <a:gd name="connsiteX33" fmla="*/ 958850 w 9807836"/>
              <a:gd name="connsiteY33" fmla="*/ 2305050 h 6858000"/>
              <a:gd name="connsiteX34" fmla="*/ 963612 w 9807836"/>
              <a:gd name="connsiteY34" fmla="*/ 2384425 h 6858000"/>
              <a:gd name="connsiteX35" fmla="*/ 973137 w 9807836"/>
              <a:gd name="connsiteY35" fmla="*/ 2462212 h 6858000"/>
              <a:gd name="connsiteX36" fmla="*/ 993775 w 9807836"/>
              <a:gd name="connsiteY36" fmla="*/ 2543175 h 6858000"/>
              <a:gd name="connsiteX37" fmla="*/ 1025525 w 9807836"/>
              <a:gd name="connsiteY37" fmla="*/ 2622550 h 6858000"/>
              <a:gd name="connsiteX38" fmla="*/ 1063625 w 9807836"/>
              <a:gd name="connsiteY38" fmla="*/ 2701925 h 6858000"/>
              <a:gd name="connsiteX39" fmla="*/ 1106487 w 9807836"/>
              <a:gd name="connsiteY39" fmla="*/ 2781300 h 6858000"/>
              <a:gd name="connsiteX40" fmla="*/ 1150937 w 9807836"/>
              <a:gd name="connsiteY40" fmla="*/ 2859087 h 6858000"/>
              <a:gd name="connsiteX41" fmla="*/ 1198562 w 9807836"/>
              <a:gd name="connsiteY41" fmla="*/ 2938462 h 6858000"/>
              <a:gd name="connsiteX42" fmla="*/ 1241425 w 9807836"/>
              <a:gd name="connsiteY42" fmla="*/ 3017837 h 6858000"/>
              <a:gd name="connsiteX43" fmla="*/ 1284288 w 9807836"/>
              <a:gd name="connsiteY43" fmla="*/ 3098800 h 6858000"/>
              <a:gd name="connsiteX44" fmla="*/ 1320800 w 9807836"/>
              <a:gd name="connsiteY44" fmla="*/ 3179762 h 6858000"/>
              <a:gd name="connsiteX45" fmla="*/ 1349375 w 9807836"/>
              <a:gd name="connsiteY45" fmla="*/ 3260725 h 6858000"/>
              <a:gd name="connsiteX46" fmla="*/ 1365250 w 9807836"/>
              <a:gd name="connsiteY46" fmla="*/ 3343275 h 6858000"/>
              <a:gd name="connsiteX47" fmla="*/ 1374775 w 9807836"/>
              <a:gd name="connsiteY47" fmla="*/ 3429000 h 6858000"/>
              <a:gd name="connsiteX48" fmla="*/ 1365250 w 9807836"/>
              <a:gd name="connsiteY48" fmla="*/ 3514725 h 6858000"/>
              <a:gd name="connsiteX49" fmla="*/ 1349375 w 9807836"/>
              <a:gd name="connsiteY49" fmla="*/ 3597275 h 6858000"/>
              <a:gd name="connsiteX50" fmla="*/ 1320800 w 9807836"/>
              <a:gd name="connsiteY50" fmla="*/ 3678237 h 6858000"/>
              <a:gd name="connsiteX51" fmla="*/ 1284288 w 9807836"/>
              <a:gd name="connsiteY51" fmla="*/ 3759200 h 6858000"/>
              <a:gd name="connsiteX52" fmla="*/ 1241425 w 9807836"/>
              <a:gd name="connsiteY52" fmla="*/ 3840162 h 6858000"/>
              <a:gd name="connsiteX53" fmla="*/ 1198562 w 9807836"/>
              <a:gd name="connsiteY53" fmla="*/ 3919537 h 6858000"/>
              <a:gd name="connsiteX54" fmla="*/ 1150937 w 9807836"/>
              <a:gd name="connsiteY54" fmla="*/ 3998912 h 6858000"/>
              <a:gd name="connsiteX55" fmla="*/ 1106487 w 9807836"/>
              <a:gd name="connsiteY55" fmla="*/ 4076700 h 6858000"/>
              <a:gd name="connsiteX56" fmla="*/ 1063625 w 9807836"/>
              <a:gd name="connsiteY56" fmla="*/ 4156075 h 6858000"/>
              <a:gd name="connsiteX57" fmla="*/ 1025525 w 9807836"/>
              <a:gd name="connsiteY57" fmla="*/ 4235450 h 6858000"/>
              <a:gd name="connsiteX58" fmla="*/ 993775 w 9807836"/>
              <a:gd name="connsiteY58" fmla="*/ 4314825 h 6858000"/>
              <a:gd name="connsiteX59" fmla="*/ 973137 w 9807836"/>
              <a:gd name="connsiteY59" fmla="*/ 4395787 h 6858000"/>
              <a:gd name="connsiteX60" fmla="*/ 963612 w 9807836"/>
              <a:gd name="connsiteY60" fmla="*/ 4473575 h 6858000"/>
              <a:gd name="connsiteX61" fmla="*/ 958850 w 9807836"/>
              <a:gd name="connsiteY61" fmla="*/ 4552950 h 6858000"/>
              <a:gd name="connsiteX62" fmla="*/ 963612 w 9807836"/>
              <a:gd name="connsiteY62" fmla="*/ 4633912 h 6858000"/>
              <a:gd name="connsiteX63" fmla="*/ 969962 w 9807836"/>
              <a:gd name="connsiteY63" fmla="*/ 4718050 h 6858000"/>
              <a:gd name="connsiteX64" fmla="*/ 979487 w 9807836"/>
              <a:gd name="connsiteY64" fmla="*/ 4802187 h 6858000"/>
              <a:gd name="connsiteX65" fmla="*/ 992187 w 9807836"/>
              <a:gd name="connsiteY65" fmla="*/ 4886325 h 6858000"/>
              <a:gd name="connsiteX66" fmla="*/ 1003300 w 9807836"/>
              <a:gd name="connsiteY66" fmla="*/ 4970462 h 6858000"/>
              <a:gd name="connsiteX67" fmla="*/ 1011237 w 9807836"/>
              <a:gd name="connsiteY67" fmla="*/ 5054600 h 6858000"/>
              <a:gd name="connsiteX68" fmla="*/ 1017587 w 9807836"/>
              <a:gd name="connsiteY68" fmla="*/ 5135562 h 6858000"/>
              <a:gd name="connsiteX69" fmla="*/ 1019175 w 9807836"/>
              <a:gd name="connsiteY69" fmla="*/ 5216525 h 6858000"/>
              <a:gd name="connsiteX70" fmla="*/ 1012825 w 9807836"/>
              <a:gd name="connsiteY70" fmla="*/ 5292725 h 6858000"/>
              <a:gd name="connsiteX71" fmla="*/ 998537 w 9807836"/>
              <a:gd name="connsiteY71" fmla="*/ 5370512 h 6858000"/>
              <a:gd name="connsiteX72" fmla="*/ 976312 w 9807836"/>
              <a:gd name="connsiteY72" fmla="*/ 5440362 h 6858000"/>
              <a:gd name="connsiteX73" fmla="*/ 939800 w 9807836"/>
              <a:gd name="connsiteY73" fmla="*/ 5511800 h 6858000"/>
              <a:gd name="connsiteX74" fmla="*/ 896937 w 9807836"/>
              <a:gd name="connsiteY74" fmla="*/ 5575300 h 6858000"/>
              <a:gd name="connsiteX75" fmla="*/ 844550 w 9807836"/>
              <a:gd name="connsiteY75" fmla="*/ 5634037 h 6858000"/>
              <a:gd name="connsiteX76" fmla="*/ 787400 w 9807836"/>
              <a:gd name="connsiteY76" fmla="*/ 5692775 h 6858000"/>
              <a:gd name="connsiteX77" fmla="*/ 725487 w 9807836"/>
              <a:gd name="connsiteY77" fmla="*/ 5746750 h 6858000"/>
              <a:gd name="connsiteX78" fmla="*/ 660400 w 9807836"/>
              <a:gd name="connsiteY78" fmla="*/ 5797550 h 6858000"/>
              <a:gd name="connsiteX79" fmla="*/ 592137 w 9807836"/>
              <a:gd name="connsiteY79" fmla="*/ 5849937 h 6858000"/>
              <a:gd name="connsiteX80" fmla="*/ 525462 w 9807836"/>
              <a:gd name="connsiteY80" fmla="*/ 5900737 h 6858000"/>
              <a:gd name="connsiteX81" fmla="*/ 458787 w 9807836"/>
              <a:gd name="connsiteY81" fmla="*/ 5951537 h 6858000"/>
              <a:gd name="connsiteX82" fmla="*/ 395287 w 9807836"/>
              <a:gd name="connsiteY82" fmla="*/ 6005512 h 6858000"/>
              <a:gd name="connsiteX83" fmla="*/ 334962 w 9807836"/>
              <a:gd name="connsiteY83" fmla="*/ 6059487 h 6858000"/>
              <a:gd name="connsiteX84" fmla="*/ 282575 w 9807836"/>
              <a:gd name="connsiteY84" fmla="*/ 6118225 h 6858000"/>
              <a:gd name="connsiteX85" fmla="*/ 234950 w 9807836"/>
              <a:gd name="connsiteY85" fmla="*/ 6180137 h 6858000"/>
              <a:gd name="connsiteX86" fmla="*/ 192087 w 9807836"/>
              <a:gd name="connsiteY86" fmla="*/ 6253162 h 6858000"/>
              <a:gd name="connsiteX87" fmla="*/ 155575 w 9807836"/>
              <a:gd name="connsiteY87" fmla="*/ 6332537 h 6858000"/>
              <a:gd name="connsiteX88" fmla="*/ 127000 w 9807836"/>
              <a:gd name="connsiteY88" fmla="*/ 6416675 h 6858000"/>
              <a:gd name="connsiteX89" fmla="*/ 100012 w 9807836"/>
              <a:gd name="connsiteY89" fmla="*/ 6503987 h 6858000"/>
              <a:gd name="connsiteX90" fmla="*/ 77787 w 9807836"/>
              <a:gd name="connsiteY90" fmla="*/ 6594475 h 6858000"/>
              <a:gd name="connsiteX91" fmla="*/ 52387 w 9807836"/>
              <a:gd name="connsiteY91" fmla="*/ 6683375 h 6858000"/>
              <a:gd name="connsiteX92" fmla="*/ 26987 w 9807836"/>
              <a:gd name="connsiteY92" fmla="*/ 6770687 h 6858000"/>
              <a:gd name="connsiteX93" fmla="*/ 0 w 9807836"/>
              <a:gd name="connsiteY93" fmla="*/ 6858000 h 6858000"/>
              <a:gd name="connsiteX94" fmla="*/ 9807836 w 9807836"/>
              <a:gd name="connsiteY94" fmla="*/ 6858000 h 6858000"/>
              <a:gd name="connsiteX95" fmla="*/ 9807836 w 9807836"/>
              <a:gd name="connsiteY9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</a:cxnLst>
            <a:rect l="l" t="t" r="r" b="b"/>
            <a:pathLst>
              <a:path w="9807836" h="6858000">
                <a:moveTo>
                  <a:pt x="9807836" y="0"/>
                </a:moveTo>
                <a:lnTo>
                  <a:pt x="0" y="0"/>
                </a:lnTo>
                <a:lnTo>
                  <a:pt x="26987" y="87312"/>
                </a:lnTo>
                <a:lnTo>
                  <a:pt x="52387" y="174625"/>
                </a:lnTo>
                <a:lnTo>
                  <a:pt x="77787" y="263525"/>
                </a:lnTo>
                <a:lnTo>
                  <a:pt x="100012" y="354012"/>
                </a:lnTo>
                <a:lnTo>
                  <a:pt x="127000" y="441325"/>
                </a:lnTo>
                <a:lnTo>
                  <a:pt x="155575" y="525462"/>
                </a:lnTo>
                <a:lnTo>
                  <a:pt x="192087" y="604837"/>
                </a:lnTo>
                <a:lnTo>
                  <a:pt x="234950" y="677862"/>
                </a:lnTo>
                <a:lnTo>
                  <a:pt x="282575" y="739775"/>
                </a:lnTo>
                <a:lnTo>
                  <a:pt x="334962" y="798512"/>
                </a:lnTo>
                <a:lnTo>
                  <a:pt x="395287" y="852487"/>
                </a:lnTo>
                <a:lnTo>
                  <a:pt x="458787" y="906462"/>
                </a:lnTo>
                <a:lnTo>
                  <a:pt x="525462" y="957262"/>
                </a:lnTo>
                <a:lnTo>
                  <a:pt x="592137" y="1008062"/>
                </a:lnTo>
                <a:lnTo>
                  <a:pt x="660400" y="1060450"/>
                </a:lnTo>
                <a:lnTo>
                  <a:pt x="725487" y="1111250"/>
                </a:lnTo>
                <a:lnTo>
                  <a:pt x="787400" y="1165225"/>
                </a:lnTo>
                <a:lnTo>
                  <a:pt x="844550" y="1223962"/>
                </a:lnTo>
                <a:lnTo>
                  <a:pt x="896937" y="1282700"/>
                </a:lnTo>
                <a:lnTo>
                  <a:pt x="939800" y="1346200"/>
                </a:lnTo>
                <a:lnTo>
                  <a:pt x="976312" y="1417637"/>
                </a:lnTo>
                <a:lnTo>
                  <a:pt x="998537" y="1487487"/>
                </a:lnTo>
                <a:lnTo>
                  <a:pt x="1012825" y="1565275"/>
                </a:lnTo>
                <a:lnTo>
                  <a:pt x="1019175" y="1641475"/>
                </a:lnTo>
                <a:lnTo>
                  <a:pt x="1017587" y="1722437"/>
                </a:lnTo>
                <a:lnTo>
                  <a:pt x="1011237" y="1803400"/>
                </a:lnTo>
                <a:lnTo>
                  <a:pt x="1003300" y="1887537"/>
                </a:lnTo>
                <a:lnTo>
                  <a:pt x="992187" y="1971675"/>
                </a:lnTo>
                <a:lnTo>
                  <a:pt x="979487" y="2055812"/>
                </a:lnTo>
                <a:lnTo>
                  <a:pt x="969962" y="2139950"/>
                </a:lnTo>
                <a:lnTo>
                  <a:pt x="963612" y="2224087"/>
                </a:lnTo>
                <a:lnTo>
                  <a:pt x="958850" y="2305050"/>
                </a:lnTo>
                <a:lnTo>
                  <a:pt x="963612" y="2384425"/>
                </a:lnTo>
                <a:lnTo>
                  <a:pt x="973137" y="2462212"/>
                </a:lnTo>
                <a:lnTo>
                  <a:pt x="993775" y="2543175"/>
                </a:lnTo>
                <a:lnTo>
                  <a:pt x="1025525" y="2622550"/>
                </a:lnTo>
                <a:lnTo>
                  <a:pt x="1063625" y="2701925"/>
                </a:lnTo>
                <a:lnTo>
                  <a:pt x="1106487" y="2781300"/>
                </a:lnTo>
                <a:lnTo>
                  <a:pt x="1150937" y="2859087"/>
                </a:lnTo>
                <a:lnTo>
                  <a:pt x="1198562" y="2938462"/>
                </a:lnTo>
                <a:lnTo>
                  <a:pt x="1241425" y="3017837"/>
                </a:lnTo>
                <a:lnTo>
                  <a:pt x="1284288" y="3098800"/>
                </a:lnTo>
                <a:lnTo>
                  <a:pt x="1320800" y="3179762"/>
                </a:lnTo>
                <a:lnTo>
                  <a:pt x="1349375" y="3260725"/>
                </a:lnTo>
                <a:lnTo>
                  <a:pt x="1365250" y="3343275"/>
                </a:lnTo>
                <a:lnTo>
                  <a:pt x="1374775" y="3429000"/>
                </a:lnTo>
                <a:lnTo>
                  <a:pt x="1365250" y="3514725"/>
                </a:lnTo>
                <a:lnTo>
                  <a:pt x="1349375" y="3597275"/>
                </a:lnTo>
                <a:lnTo>
                  <a:pt x="1320800" y="3678237"/>
                </a:lnTo>
                <a:lnTo>
                  <a:pt x="1284288" y="3759200"/>
                </a:lnTo>
                <a:lnTo>
                  <a:pt x="1241425" y="3840162"/>
                </a:lnTo>
                <a:lnTo>
                  <a:pt x="1198562" y="3919537"/>
                </a:lnTo>
                <a:lnTo>
                  <a:pt x="1150937" y="3998912"/>
                </a:lnTo>
                <a:lnTo>
                  <a:pt x="1106487" y="4076700"/>
                </a:lnTo>
                <a:lnTo>
                  <a:pt x="1063625" y="4156075"/>
                </a:lnTo>
                <a:lnTo>
                  <a:pt x="1025525" y="4235450"/>
                </a:lnTo>
                <a:lnTo>
                  <a:pt x="993775" y="4314825"/>
                </a:lnTo>
                <a:lnTo>
                  <a:pt x="973137" y="4395787"/>
                </a:lnTo>
                <a:lnTo>
                  <a:pt x="963612" y="4473575"/>
                </a:lnTo>
                <a:lnTo>
                  <a:pt x="958850" y="4552950"/>
                </a:lnTo>
                <a:lnTo>
                  <a:pt x="963612" y="4633912"/>
                </a:lnTo>
                <a:lnTo>
                  <a:pt x="969962" y="4718050"/>
                </a:lnTo>
                <a:lnTo>
                  <a:pt x="979487" y="4802187"/>
                </a:lnTo>
                <a:lnTo>
                  <a:pt x="992187" y="4886325"/>
                </a:lnTo>
                <a:lnTo>
                  <a:pt x="1003300" y="4970462"/>
                </a:lnTo>
                <a:lnTo>
                  <a:pt x="1011237" y="5054600"/>
                </a:lnTo>
                <a:lnTo>
                  <a:pt x="1017587" y="5135562"/>
                </a:lnTo>
                <a:lnTo>
                  <a:pt x="1019175" y="5216525"/>
                </a:lnTo>
                <a:lnTo>
                  <a:pt x="1012825" y="5292725"/>
                </a:lnTo>
                <a:lnTo>
                  <a:pt x="998537" y="5370512"/>
                </a:lnTo>
                <a:lnTo>
                  <a:pt x="976312" y="5440362"/>
                </a:lnTo>
                <a:lnTo>
                  <a:pt x="939800" y="5511800"/>
                </a:lnTo>
                <a:lnTo>
                  <a:pt x="896937" y="5575300"/>
                </a:lnTo>
                <a:lnTo>
                  <a:pt x="844550" y="5634037"/>
                </a:lnTo>
                <a:lnTo>
                  <a:pt x="787400" y="5692775"/>
                </a:lnTo>
                <a:lnTo>
                  <a:pt x="725487" y="5746750"/>
                </a:lnTo>
                <a:lnTo>
                  <a:pt x="660400" y="5797550"/>
                </a:lnTo>
                <a:lnTo>
                  <a:pt x="592137" y="5849937"/>
                </a:lnTo>
                <a:lnTo>
                  <a:pt x="525462" y="5900737"/>
                </a:lnTo>
                <a:lnTo>
                  <a:pt x="458787" y="5951537"/>
                </a:lnTo>
                <a:lnTo>
                  <a:pt x="395287" y="6005512"/>
                </a:lnTo>
                <a:lnTo>
                  <a:pt x="334962" y="6059487"/>
                </a:lnTo>
                <a:lnTo>
                  <a:pt x="282575" y="6118225"/>
                </a:lnTo>
                <a:lnTo>
                  <a:pt x="234950" y="6180137"/>
                </a:lnTo>
                <a:lnTo>
                  <a:pt x="192087" y="6253162"/>
                </a:lnTo>
                <a:lnTo>
                  <a:pt x="155575" y="6332537"/>
                </a:lnTo>
                <a:lnTo>
                  <a:pt x="127000" y="6416675"/>
                </a:lnTo>
                <a:lnTo>
                  <a:pt x="100012" y="6503987"/>
                </a:lnTo>
                <a:lnTo>
                  <a:pt x="77787" y="6594475"/>
                </a:lnTo>
                <a:lnTo>
                  <a:pt x="52387" y="6683375"/>
                </a:lnTo>
                <a:lnTo>
                  <a:pt x="26987" y="6770687"/>
                </a:lnTo>
                <a:lnTo>
                  <a:pt x="0" y="6858000"/>
                </a:lnTo>
                <a:lnTo>
                  <a:pt x="9807836" y="6858000"/>
                </a:lnTo>
                <a:lnTo>
                  <a:pt x="9807836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B687682-14E6-478D-9035-A24DB1E0F3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5238" y="1231894"/>
            <a:ext cx="6923881" cy="4339177"/>
          </a:xfrm>
        </p:spPr>
        <p:txBody>
          <a:bodyPr rtlCol="0">
            <a:normAutofit/>
          </a:bodyPr>
          <a:lstStyle/>
          <a:p>
            <a:pPr algn="l" rtl="0"/>
            <a:r>
              <a:rPr lang="cs-CZ" sz="6600" dirty="0" smtClean="0">
                <a:solidFill>
                  <a:srgbClr val="2A1A00"/>
                </a:solidFill>
              </a:rPr>
              <a:t>Do knihovny     od malička</a:t>
            </a:r>
            <a:endParaRPr lang="cs-CZ" sz="6600" dirty="0">
              <a:solidFill>
                <a:srgbClr val="2A1A00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328E4FA7-F992-460B-84B9-C41D853183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6927" y="5660572"/>
            <a:ext cx="6020627" cy="785904"/>
          </a:xfrm>
        </p:spPr>
        <p:txBody>
          <a:bodyPr rtlCol="0" anchor="ctr">
            <a:normAutofit/>
          </a:bodyPr>
          <a:lstStyle/>
          <a:p>
            <a:pPr algn="l" rtl="0"/>
            <a:endParaRPr lang="cs-CZ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xmlns="" id="{4363DD75-42D3-453C-A84D-D18B4215C98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rgbClr val="2A1A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84133" y="734786"/>
            <a:ext cx="3522853" cy="522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2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Značka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C64FCEF-5D02-4451-89DD-C5055544A8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3B9E78-595F-41AA-B8FF-1657B24A64F3}">
  <ds:schemaRefs>
    <ds:schemaRef ds:uri="http://schemas.openxmlformats.org/package/2006/metadata/core-properties"/>
    <ds:schemaRef ds:uri="71af3243-3dd4-4a8d-8c0d-dd76da1f02a5"/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16c05727-aa75-4e4a-9b5f-8a80a1165891"/>
    <ds:schemaRef ds:uri="http://schemas.microsoft.com/office/infopath/2007/PartnerControls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AED409D-D761-44D8-8125-D888C04D1BD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Dětská značka</Template>
  <TotalTime>0</TotalTime>
  <Words>96</Words>
  <Application>Microsoft Office PowerPoint</Application>
  <PresentationFormat>Vlastní</PresentationFormat>
  <Paragraphs>40</Paragraphs>
  <Slides>9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Značka</vt:lpstr>
      <vt:lpstr>Dopoledne pro rodiče s dětmi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Do knihovny     od malička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2020-09-04T08:42:37Z</dcterms:created>
  <dcterms:modified xsi:type="dcterms:W3CDTF">2020-10-06T11:44:47Z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