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  <p:sldMasterId id="2147483716" r:id="rId2"/>
  </p:sldMasterIdLst>
  <p:notesMasterIdLst>
    <p:notesMasterId r:id="rId44"/>
  </p:notesMasterIdLst>
  <p:handoutMasterIdLst>
    <p:handoutMasterId r:id="rId45"/>
  </p:handoutMasterIdLst>
  <p:sldIdLst>
    <p:sldId id="388" r:id="rId3"/>
    <p:sldId id="340" r:id="rId4"/>
    <p:sldId id="519" r:id="rId5"/>
    <p:sldId id="620" r:id="rId6"/>
    <p:sldId id="621" r:id="rId7"/>
    <p:sldId id="558" r:id="rId8"/>
    <p:sldId id="571" r:id="rId9"/>
    <p:sldId id="572" r:id="rId10"/>
    <p:sldId id="543" r:id="rId11"/>
    <p:sldId id="574" r:id="rId12"/>
    <p:sldId id="584" r:id="rId13"/>
    <p:sldId id="585" r:id="rId14"/>
    <p:sldId id="596" r:id="rId15"/>
    <p:sldId id="598" r:id="rId16"/>
    <p:sldId id="597" r:id="rId17"/>
    <p:sldId id="624" r:id="rId18"/>
    <p:sldId id="625" r:id="rId19"/>
    <p:sldId id="608" r:id="rId20"/>
    <p:sldId id="610" r:id="rId21"/>
    <p:sldId id="599" r:id="rId22"/>
    <p:sldId id="600" r:id="rId23"/>
    <p:sldId id="626" r:id="rId24"/>
    <p:sldId id="627" r:id="rId25"/>
    <p:sldId id="601" r:id="rId26"/>
    <p:sldId id="587" r:id="rId27"/>
    <p:sldId id="604" r:id="rId28"/>
    <p:sldId id="538" r:id="rId29"/>
    <p:sldId id="560" r:id="rId30"/>
    <p:sldId id="606" r:id="rId31"/>
    <p:sldId id="607" r:id="rId32"/>
    <p:sldId id="628" r:id="rId33"/>
    <p:sldId id="602" r:id="rId34"/>
    <p:sldId id="603" r:id="rId35"/>
    <p:sldId id="579" r:id="rId36"/>
    <p:sldId id="580" r:id="rId37"/>
    <p:sldId id="566" r:id="rId38"/>
    <p:sldId id="591" r:id="rId39"/>
    <p:sldId id="590" r:id="rId40"/>
    <p:sldId id="623" r:id="rId41"/>
    <p:sldId id="546" r:id="rId42"/>
    <p:sldId id="569" r:id="rId43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B0E"/>
    <a:srgbClr val="EE1C25"/>
    <a:srgbClr val="DB7B7B"/>
    <a:srgbClr val="CF8795"/>
    <a:srgbClr val="000000"/>
    <a:srgbClr val="01AEF0"/>
    <a:srgbClr val="89CACD"/>
    <a:srgbClr val="EB6B89"/>
    <a:srgbClr val="16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328"/>
    </p:cViewPr>
  </p:sorter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9B73B-714D-4954-94AC-D0909803BB8B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26B9717-4144-4B37-9AD2-41F5B5C9D944}">
      <dgm:prSet phldrT="[Text]"/>
      <dgm:spPr/>
      <dgm:t>
        <a:bodyPr/>
        <a:lstStyle/>
        <a:p>
          <a:r>
            <a:rPr lang="cs-CZ" dirty="0" smtClean="0"/>
            <a:t>SPOLEČENSKÝ PROSTOR</a:t>
          </a:r>
          <a:endParaRPr lang="cs-CZ" dirty="0"/>
        </a:p>
      </dgm:t>
    </dgm:pt>
    <dgm:pt modelId="{83025B67-1DCB-466B-823B-C2AC5B76424E}" type="parTrans" cxnId="{BB9C611F-9F4D-4A75-AFA5-D9EF71BF308B}">
      <dgm:prSet/>
      <dgm:spPr/>
      <dgm:t>
        <a:bodyPr/>
        <a:lstStyle/>
        <a:p>
          <a:endParaRPr lang="cs-CZ"/>
        </a:p>
      </dgm:t>
    </dgm:pt>
    <dgm:pt modelId="{ECD62460-6975-406F-B148-807D66AFE06B}" type="sibTrans" cxnId="{BB9C611F-9F4D-4A75-AFA5-D9EF71BF308B}">
      <dgm:prSet/>
      <dgm:spPr/>
      <dgm:t>
        <a:bodyPr/>
        <a:lstStyle/>
        <a:p>
          <a:endParaRPr lang="cs-CZ"/>
        </a:p>
      </dgm:t>
    </dgm:pt>
    <dgm:pt modelId="{DCA624CF-5CB7-4D8A-869F-5500BB923DE2}">
      <dgm:prSet phldrT="[Text]"/>
      <dgm:spPr/>
      <dgm:t>
        <a:bodyPr/>
        <a:lstStyle/>
        <a:p>
          <a:r>
            <a:rPr lang="cs-CZ" dirty="0" smtClean="0"/>
            <a:t>VÝMĚNA ZKUŠENOSTÍ, ZNALOSTÍ, SETKÁVÁNÍ VE SKUPINÁCH, MOŽNOST DISKUZÍ A SDÍLENÍ MYŠLENEK</a:t>
          </a:r>
          <a:endParaRPr lang="cs-CZ" dirty="0"/>
        </a:p>
      </dgm:t>
    </dgm:pt>
    <dgm:pt modelId="{A8B477AB-F100-44D9-97FF-2E4A41A852F5}" type="parTrans" cxnId="{B933D00A-A846-470D-8B20-2A34632904D7}">
      <dgm:prSet/>
      <dgm:spPr/>
      <dgm:t>
        <a:bodyPr/>
        <a:lstStyle/>
        <a:p>
          <a:endParaRPr lang="cs-CZ"/>
        </a:p>
      </dgm:t>
    </dgm:pt>
    <dgm:pt modelId="{1A1CBAF2-FD2E-44B9-9EA5-A873AF5FE62E}" type="sibTrans" cxnId="{B933D00A-A846-470D-8B20-2A34632904D7}">
      <dgm:prSet/>
      <dgm:spPr/>
      <dgm:t>
        <a:bodyPr/>
        <a:lstStyle/>
        <a:p>
          <a:endParaRPr lang="cs-CZ"/>
        </a:p>
      </dgm:t>
    </dgm:pt>
    <dgm:pt modelId="{861E9AE8-FC3D-485B-B6CD-6A0E5AA06BF3}">
      <dgm:prSet phldrT="[Text]"/>
      <dgm:spPr/>
      <dgm:t>
        <a:bodyPr/>
        <a:lstStyle/>
        <a:p>
          <a:r>
            <a:rPr lang="cs-CZ" dirty="0" smtClean="0"/>
            <a:t>TICHÝ PROSTOR</a:t>
          </a:r>
          <a:endParaRPr lang="cs-CZ" dirty="0"/>
        </a:p>
      </dgm:t>
    </dgm:pt>
    <dgm:pt modelId="{F7B81FA8-70BB-4250-A621-9A4FCC150629}" type="parTrans" cxnId="{B6B41A88-B2B0-4AED-A5C6-20798AEF5ECD}">
      <dgm:prSet/>
      <dgm:spPr/>
      <dgm:t>
        <a:bodyPr/>
        <a:lstStyle/>
        <a:p>
          <a:endParaRPr lang="cs-CZ"/>
        </a:p>
      </dgm:t>
    </dgm:pt>
    <dgm:pt modelId="{AB863C57-43B8-4393-9C7E-49D012AFA2F5}" type="sibTrans" cxnId="{B6B41A88-B2B0-4AED-A5C6-20798AEF5ECD}">
      <dgm:prSet/>
      <dgm:spPr/>
      <dgm:t>
        <a:bodyPr/>
        <a:lstStyle/>
        <a:p>
          <a:endParaRPr lang="cs-CZ"/>
        </a:p>
      </dgm:t>
    </dgm:pt>
    <dgm:pt modelId="{AB2FD056-DF8F-46AF-9223-46DD877ABC66}">
      <dgm:prSet phldrT="[Text]"/>
      <dgm:spPr/>
      <dgm:t>
        <a:bodyPr/>
        <a:lstStyle/>
        <a:p>
          <a:r>
            <a:rPr lang="cs-CZ" dirty="0" smtClean="0"/>
            <a:t>TRADIČNÍ SLUŽBY, STUDOVNY, MÍSTO PRO SOUSTŘEDĚNÍ MYŠLENEK, STUDIUM BEZ ROZPTYLOVÁNÍ</a:t>
          </a:r>
          <a:endParaRPr lang="cs-CZ" dirty="0"/>
        </a:p>
      </dgm:t>
    </dgm:pt>
    <dgm:pt modelId="{9B35D9AA-0425-404D-AF19-152D6882EB91}" type="parTrans" cxnId="{74736D6A-18B0-43A4-A371-5D0CADF2C643}">
      <dgm:prSet/>
      <dgm:spPr/>
      <dgm:t>
        <a:bodyPr/>
        <a:lstStyle/>
        <a:p>
          <a:endParaRPr lang="cs-CZ"/>
        </a:p>
      </dgm:t>
    </dgm:pt>
    <dgm:pt modelId="{93C50409-D49F-4A39-A1BA-346B15F15E02}" type="sibTrans" cxnId="{74736D6A-18B0-43A4-A371-5D0CADF2C643}">
      <dgm:prSet/>
      <dgm:spPr/>
      <dgm:t>
        <a:bodyPr/>
        <a:lstStyle/>
        <a:p>
          <a:endParaRPr lang="cs-CZ"/>
        </a:p>
      </dgm:t>
    </dgm:pt>
    <dgm:pt modelId="{F5465C5C-72D7-4DC1-A204-8789521B33AA}">
      <dgm:prSet phldrT="[Text]"/>
      <dgm:spPr/>
      <dgm:t>
        <a:bodyPr/>
        <a:lstStyle/>
        <a:p>
          <a:r>
            <a:rPr lang="cs-CZ" dirty="0" smtClean="0"/>
            <a:t>TVŮRČÍ PROSTOR PRO INOVACE</a:t>
          </a:r>
          <a:endParaRPr lang="cs-CZ" dirty="0"/>
        </a:p>
      </dgm:t>
    </dgm:pt>
    <dgm:pt modelId="{5A4C2B3E-338D-4846-B0A8-3511E87930DB}" type="parTrans" cxnId="{2043630A-31CA-41B9-8F44-354054CFD339}">
      <dgm:prSet/>
      <dgm:spPr/>
      <dgm:t>
        <a:bodyPr/>
        <a:lstStyle/>
        <a:p>
          <a:endParaRPr lang="cs-CZ"/>
        </a:p>
      </dgm:t>
    </dgm:pt>
    <dgm:pt modelId="{799D901D-423D-4D41-B235-CEBE163E3BA1}" type="sibTrans" cxnId="{2043630A-31CA-41B9-8F44-354054CFD339}">
      <dgm:prSet/>
      <dgm:spPr/>
      <dgm:t>
        <a:bodyPr/>
        <a:lstStyle/>
        <a:p>
          <a:endParaRPr lang="cs-CZ"/>
        </a:p>
      </dgm:t>
    </dgm:pt>
    <dgm:pt modelId="{5383EC39-F8E8-483C-A373-4B786CD6EDE8}">
      <dgm:prSet phldrT="[Text]"/>
      <dgm:spPr/>
      <dgm:t>
        <a:bodyPr/>
        <a:lstStyle/>
        <a:p>
          <a:r>
            <a:rPr lang="cs-CZ" dirty="0" smtClean="0"/>
            <a:t>VOLNÝ PŘÍSTUP K TECHNOLOGIÍM, PRÁCE NA PROJEKTECH AJ.</a:t>
          </a:r>
          <a:endParaRPr lang="cs-CZ" dirty="0"/>
        </a:p>
      </dgm:t>
    </dgm:pt>
    <dgm:pt modelId="{9BBCC846-9172-4D5F-8439-8C7352713054}" type="parTrans" cxnId="{81D07A2E-A47D-4B7E-B786-7C1666650504}">
      <dgm:prSet/>
      <dgm:spPr/>
      <dgm:t>
        <a:bodyPr/>
        <a:lstStyle/>
        <a:p>
          <a:endParaRPr lang="cs-CZ"/>
        </a:p>
      </dgm:t>
    </dgm:pt>
    <dgm:pt modelId="{4D7C3357-EF44-4AE0-B60D-4F95E3345E4E}" type="sibTrans" cxnId="{81D07A2E-A47D-4B7E-B786-7C1666650504}">
      <dgm:prSet/>
      <dgm:spPr/>
      <dgm:t>
        <a:bodyPr/>
        <a:lstStyle/>
        <a:p>
          <a:endParaRPr lang="cs-CZ"/>
        </a:p>
      </dgm:t>
    </dgm:pt>
    <dgm:pt modelId="{699B33F2-1DB3-4CA6-A1EC-4A2B307E99AB}">
      <dgm:prSet phldrT="[Text]"/>
      <dgm:spPr/>
      <dgm:t>
        <a:bodyPr/>
        <a:lstStyle/>
        <a:p>
          <a:r>
            <a:rPr lang="cs-CZ" dirty="0" smtClean="0"/>
            <a:t>NEUTRÁLNÍ A DŮVĚRYHODNÝ PROSTOR PRO VEŘEJNOST</a:t>
          </a:r>
          <a:endParaRPr lang="cs-CZ" dirty="0"/>
        </a:p>
      </dgm:t>
    </dgm:pt>
    <dgm:pt modelId="{9586C389-9E1E-4D67-9314-13860EE77A9D}" type="parTrans" cxnId="{2AA1FBE7-10E2-42C4-8C78-309AD146F845}">
      <dgm:prSet/>
      <dgm:spPr/>
      <dgm:t>
        <a:bodyPr/>
        <a:lstStyle/>
        <a:p>
          <a:endParaRPr lang="cs-CZ"/>
        </a:p>
      </dgm:t>
    </dgm:pt>
    <dgm:pt modelId="{4AADE734-2E7A-4356-A6B7-8CC9FC453E2A}" type="sibTrans" cxnId="{2AA1FBE7-10E2-42C4-8C78-309AD146F845}">
      <dgm:prSet/>
      <dgm:spPr/>
      <dgm:t>
        <a:bodyPr/>
        <a:lstStyle/>
        <a:p>
          <a:endParaRPr lang="cs-CZ"/>
        </a:p>
      </dgm:t>
    </dgm:pt>
    <dgm:pt modelId="{AB705940-10B3-41D3-BD2F-D9E8AC132CCD}">
      <dgm:prSet phldrT="[Text]"/>
      <dgm:spPr/>
      <dgm:t>
        <a:bodyPr/>
        <a:lstStyle/>
        <a:p>
          <a:r>
            <a:rPr lang="cs-CZ" dirty="0" smtClean="0"/>
            <a:t>ŠIROKÝ ZÁBĚR SLUŽEB PRO VŠECHNY VĚKOVÉ SKUPINY, ODBORNÉ ZÁZEMÍ PRO PROFESIONÁLY, PROSTORY PRO MLÁDEŽ, RODINNÝ PROSTOR, KOMUNITNÍ PROSTOR</a:t>
          </a:r>
          <a:endParaRPr lang="cs-CZ" dirty="0"/>
        </a:p>
      </dgm:t>
    </dgm:pt>
    <dgm:pt modelId="{37265082-230A-4455-8178-BF7AD5241430}" type="parTrans" cxnId="{BA9D42A7-14E2-45BD-8869-293304DCCE08}">
      <dgm:prSet/>
      <dgm:spPr/>
      <dgm:t>
        <a:bodyPr/>
        <a:lstStyle/>
        <a:p>
          <a:endParaRPr lang="cs-CZ"/>
        </a:p>
      </dgm:t>
    </dgm:pt>
    <dgm:pt modelId="{1F11AC59-E9F2-4455-A108-9A4349744CBE}" type="sibTrans" cxnId="{BA9D42A7-14E2-45BD-8869-293304DCCE08}">
      <dgm:prSet/>
      <dgm:spPr/>
      <dgm:t>
        <a:bodyPr/>
        <a:lstStyle/>
        <a:p>
          <a:endParaRPr lang="cs-CZ"/>
        </a:p>
      </dgm:t>
    </dgm:pt>
    <dgm:pt modelId="{4A95B09B-0368-4E97-B01B-740982EE850B}" type="pres">
      <dgm:prSet presAssocID="{F139B73B-714D-4954-94AC-D0909803BB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DBB9C76-1D1D-4AE3-8DEA-CA1693D31CF2}" type="pres">
      <dgm:prSet presAssocID="{699B33F2-1DB3-4CA6-A1EC-4A2B307E99AB}" presName="boxAndChildren" presStyleCnt="0"/>
      <dgm:spPr/>
      <dgm:t>
        <a:bodyPr/>
        <a:lstStyle/>
        <a:p>
          <a:endParaRPr lang="cs-CZ"/>
        </a:p>
      </dgm:t>
    </dgm:pt>
    <dgm:pt modelId="{19A3E73E-5BC6-443E-AF3B-77F9B2FA6AB7}" type="pres">
      <dgm:prSet presAssocID="{699B33F2-1DB3-4CA6-A1EC-4A2B307E99AB}" presName="parentTextBox" presStyleLbl="node1" presStyleIdx="0" presStyleCnt="4"/>
      <dgm:spPr/>
      <dgm:t>
        <a:bodyPr/>
        <a:lstStyle/>
        <a:p>
          <a:endParaRPr lang="cs-CZ"/>
        </a:p>
      </dgm:t>
    </dgm:pt>
    <dgm:pt modelId="{21CEDC65-C6DE-4E9E-AF42-458CEB09D4D8}" type="pres">
      <dgm:prSet presAssocID="{699B33F2-1DB3-4CA6-A1EC-4A2B307E99AB}" presName="entireBox" presStyleLbl="node1" presStyleIdx="0" presStyleCnt="4"/>
      <dgm:spPr/>
      <dgm:t>
        <a:bodyPr/>
        <a:lstStyle/>
        <a:p>
          <a:endParaRPr lang="cs-CZ"/>
        </a:p>
      </dgm:t>
    </dgm:pt>
    <dgm:pt modelId="{F8E72A59-3E25-4378-BAFE-C5711F89A7ED}" type="pres">
      <dgm:prSet presAssocID="{699B33F2-1DB3-4CA6-A1EC-4A2B307E99AB}" presName="descendantBox" presStyleCnt="0"/>
      <dgm:spPr/>
      <dgm:t>
        <a:bodyPr/>
        <a:lstStyle/>
        <a:p>
          <a:endParaRPr lang="cs-CZ"/>
        </a:p>
      </dgm:t>
    </dgm:pt>
    <dgm:pt modelId="{95811A1A-89CB-4E86-9491-438E7BD2B72A}" type="pres">
      <dgm:prSet presAssocID="{AB705940-10B3-41D3-BD2F-D9E8AC132CC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FCA61D-C9F3-4CE0-ADC0-5F76986D6C21}" type="pres">
      <dgm:prSet presAssocID="{799D901D-423D-4D41-B235-CEBE163E3BA1}" presName="sp" presStyleCnt="0"/>
      <dgm:spPr/>
      <dgm:t>
        <a:bodyPr/>
        <a:lstStyle/>
        <a:p>
          <a:endParaRPr lang="cs-CZ"/>
        </a:p>
      </dgm:t>
    </dgm:pt>
    <dgm:pt modelId="{66C40C3D-6C5D-40E6-B471-C1066E466502}" type="pres">
      <dgm:prSet presAssocID="{F5465C5C-72D7-4DC1-A204-8789521B33AA}" presName="arrowAndChildren" presStyleCnt="0"/>
      <dgm:spPr/>
      <dgm:t>
        <a:bodyPr/>
        <a:lstStyle/>
        <a:p>
          <a:endParaRPr lang="cs-CZ"/>
        </a:p>
      </dgm:t>
    </dgm:pt>
    <dgm:pt modelId="{7722592E-B9B7-4D0B-883F-885D3C0595F0}" type="pres">
      <dgm:prSet presAssocID="{F5465C5C-72D7-4DC1-A204-8789521B33AA}" presName="parentTextArrow" presStyleLbl="node1" presStyleIdx="0" presStyleCnt="4"/>
      <dgm:spPr/>
      <dgm:t>
        <a:bodyPr/>
        <a:lstStyle/>
        <a:p>
          <a:endParaRPr lang="cs-CZ"/>
        </a:p>
      </dgm:t>
    </dgm:pt>
    <dgm:pt modelId="{69A98AC0-F371-46F7-B97B-B01E61D68BEA}" type="pres">
      <dgm:prSet presAssocID="{F5465C5C-72D7-4DC1-A204-8789521B33AA}" presName="arrow" presStyleLbl="node1" presStyleIdx="1" presStyleCnt="4"/>
      <dgm:spPr/>
      <dgm:t>
        <a:bodyPr/>
        <a:lstStyle/>
        <a:p>
          <a:endParaRPr lang="cs-CZ"/>
        </a:p>
      </dgm:t>
    </dgm:pt>
    <dgm:pt modelId="{0D35C829-3CCB-483E-B00B-20197BC43580}" type="pres">
      <dgm:prSet presAssocID="{F5465C5C-72D7-4DC1-A204-8789521B33AA}" presName="descendantArrow" presStyleCnt="0"/>
      <dgm:spPr/>
      <dgm:t>
        <a:bodyPr/>
        <a:lstStyle/>
        <a:p>
          <a:endParaRPr lang="cs-CZ"/>
        </a:p>
      </dgm:t>
    </dgm:pt>
    <dgm:pt modelId="{C44F695A-6ECE-4001-B2F5-2C065A99A918}" type="pres">
      <dgm:prSet presAssocID="{5383EC39-F8E8-483C-A373-4B786CD6EDE8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D46098-0519-486B-92F0-D9BF47B8207B}" type="pres">
      <dgm:prSet presAssocID="{AB863C57-43B8-4393-9C7E-49D012AFA2F5}" presName="sp" presStyleCnt="0"/>
      <dgm:spPr/>
      <dgm:t>
        <a:bodyPr/>
        <a:lstStyle/>
        <a:p>
          <a:endParaRPr lang="cs-CZ"/>
        </a:p>
      </dgm:t>
    </dgm:pt>
    <dgm:pt modelId="{6F71EB79-CE42-4AD7-87AC-C2F56E92B208}" type="pres">
      <dgm:prSet presAssocID="{861E9AE8-FC3D-485B-B6CD-6A0E5AA06BF3}" presName="arrowAndChildren" presStyleCnt="0"/>
      <dgm:spPr/>
      <dgm:t>
        <a:bodyPr/>
        <a:lstStyle/>
        <a:p>
          <a:endParaRPr lang="cs-CZ"/>
        </a:p>
      </dgm:t>
    </dgm:pt>
    <dgm:pt modelId="{BA73606B-7E08-4303-B180-8F4CC6BE6674}" type="pres">
      <dgm:prSet presAssocID="{861E9AE8-FC3D-485B-B6CD-6A0E5AA06BF3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4371105B-4118-4F8D-A2E0-597DEBE71787}" type="pres">
      <dgm:prSet presAssocID="{861E9AE8-FC3D-485B-B6CD-6A0E5AA06BF3}" presName="arrow" presStyleLbl="node1" presStyleIdx="2" presStyleCnt="4"/>
      <dgm:spPr/>
      <dgm:t>
        <a:bodyPr/>
        <a:lstStyle/>
        <a:p>
          <a:endParaRPr lang="cs-CZ"/>
        </a:p>
      </dgm:t>
    </dgm:pt>
    <dgm:pt modelId="{EBBDCC0F-4BD3-4665-A5ED-E501FC665DAD}" type="pres">
      <dgm:prSet presAssocID="{861E9AE8-FC3D-485B-B6CD-6A0E5AA06BF3}" presName="descendantArrow" presStyleCnt="0"/>
      <dgm:spPr/>
      <dgm:t>
        <a:bodyPr/>
        <a:lstStyle/>
        <a:p>
          <a:endParaRPr lang="cs-CZ"/>
        </a:p>
      </dgm:t>
    </dgm:pt>
    <dgm:pt modelId="{55ED9EEC-7B0D-41A5-9075-A671731B9CFF}" type="pres">
      <dgm:prSet presAssocID="{AB2FD056-DF8F-46AF-9223-46DD877ABC6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5CC087-023D-44F4-809E-7866137F2AFF}" type="pres">
      <dgm:prSet presAssocID="{ECD62460-6975-406F-B148-807D66AFE06B}" presName="sp" presStyleCnt="0"/>
      <dgm:spPr/>
      <dgm:t>
        <a:bodyPr/>
        <a:lstStyle/>
        <a:p>
          <a:endParaRPr lang="cs-CZ"/>
        </a:p>
      </dgm:t>
    </dgm:pt>
    <dgm:pt modelId="{421C5DD8-BD3B-4ADF-98E9-090F60CC5144}" type="pres">
      <dgm:prSet presAssocID="{B26B9717-4144-4B37-9AD2-41F5B5C9D944}" presName="arrowAndChildren" presStyleCnt="0"/>
      <dgm:spPr/>
      <dgm:t>
        <a:bodyPr/>
        <a:lstStyle/>
        <a:p>
          <a:endParaRPr lang="cs-CZ"/>
        </a:p>
      </dgm:t>
    </dgm:pt>
    <dgm:pt modelId="{08D43841-A5D9-4B03-BC14-D75C6CCFBDC1}" type="pres">
      <dgm:prSet presAssocID="{B26B9717-4144-4B37-9AD2-41F5B5C9D944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87917860-F070-443F-8F38-9515FBE293C8}" type="pres">
      <dgm:prSet presAssocID="{B26B9717-4144-4B37-9AD2-41F5B5C9D944}" presName="arrow" presStyleLbl="node1" presStyleIdx="3" presStyleCnt="4"/>
      <dgm:spPr/>
      <dgm:t>
        <a:bodyPr/>
        <a:lstStyle/>
        <a:p>
          <a:endParaRPr lang="cs-CZ"/>
        </a:p>
      </dgm:t>
    </dgm:pt>
    <dgm:pt modelId="{533663B3-8B55-45C8-9014-81076C940245}" type="pres">
      <dgm:prSet presAssocID="{B26B9717-4144-4B37-9AD2-41F5B5C9D944}" presName="descendantArrow" presStyleCnt="0"/>
      <dgm:spPr/>
      <dgm:t>
        <a:bodyPr/>
        <a:lstStyle/>
        <a:p>
          <a:endParaRPr lang="cs-CZ"/>
        </a:p>
      </dgm:t>
    </dgm:pt>
    <dgm:pt modelId="{FC473805-F08A-4710-9A68-8A772013E003}" type="pres">
      <dgm:prSet presAssocID="{DCA624CF-5CB7-4D8A-869F-5500BB923DE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E1AE17-F211-4337-8251-4809C4037712}" type="presOf" srcId="{F5465C5C-72D7-4DC1-A204-8789521B33AA}" destId="{7722592E-B9B7-4D0B-883F-885D3C0595F0}" srcOrd="0" destOrd="0" presId="urn:microsoft.com/office/officeart/2005/8/layout/process4"/>
    <dgm:cxn modelId="{159B1C57-209E-4E2B-B663-E53F57F92169}" type="presOf" srcId="{B26B9717-4144-4B37-9AD2-41F5B5C9D944}" destId="{87917860-F070-443F-8F38-9515FBE293C8}" srcOrd="1" destOrd="0" presId="urn:microsoft.com/office/officeart/2005/8/layout/process4"/>
    <dgm:cxn modelId="{C5204C95-FDE2-4E30-A51F-EDD3E16F3FE7}" type="presOf" srcId="{AB705940-10B3-41D3-BD2F-D9E8AC132CCD}" destId="{95811A1A-89CB-4E86-9491-438E7BD2B72A}" srcOrd="0" destOrd="0" presId="urn:microsoft.com/office/officeart/2005/8/layout/process4"/>
    <dgm:cxn modelId="{A280533A-95B9-458B-9699-9C5B6AAFDACD}" type="presOf" srcId="{AB2FD056-DF8F-46AF-9223-46DD877ABC66}" destId="{55ED9EEC-7B0D-41A5-9075-A671731B9CFF}" srcOrd="0" destOrd="0" presId="urn:microsoft.com/office/officeart/2005/8/layout/process4"/>
    <dgm:cxn modelId="{DA9FB210-686D-43BE-8DCF-CF48D5D7BFE5}" type="presOf" srcId="{F139B73B-714D-4954-94AC-D0909803BB8B}" destId="{4A95B09B-0368-4E97-B01B-740982EE850B}" srcOrd="0" destOrd="0" presId="urn:microsoft.com/office/officeart/2005/8/layout/process4"/>
    <dgm:cxn modelId="{F7E6F108-8568-4273-8B4D-9286934976A5}" type="presOf" srcId="{861E9AE8-FC3D-485B-B6CD-6A0E5AA06BF3}" destId="{BA73606B-7E08-4303-B180-8F4CC6BE6674}" srcOrd="0" destOrd="0" presId="urn:microsoft.com/office/officeart/2005/8/layout/process4"/>
    <dgm:cxn modelId="{42CE87D2-7037-4798-90E2-C0FF1DE299B4}" type="presOf" srcId="{F5465C5C-72D7-4DC1-A204-8789521B33AA}" destId="{69A98AC0-F371-46F7-B97B-B01E61D68BEA}" srcOrd="1" destOrd="0" presId="urn:microsoft.com/office/officeart/2005/8/layout/process4"/>
    <dgm:cxn modelId="{74736D6A-18B0-43A4-A371-5D0CADF2C643}" srcId="{861E9AE8-FC3D-485B-B6CD-6A0E5AA06BF3}" destId="{AB2FD056-DF8F-46AF-9223-46DD877ABC66}" srcOrd="0" destOrd="0" parTransId="{9B35D9AA-0425-404D-AF19-152D6882EB91}" sibTransId="{93C50409-D49F-4A39-A1BA-346B15F15E02}"/>
    <dgm:cxn modelId="{09C1000A-485F-49B1-9A3B-4F190FF6E342}" type="presOf" srcId="{5383EC39-F8E8-483C-A373-4B786CD6EDE8}" destId="{C44F695A-6ECE-4001-B2F5-2C065A99A918}" srcOrd="0" destOrd="0" presId="urn:microsoft.com/office/officeart/2005/8/layout/process4"/>
    <dgm:cxn modelId="{0B99ED11-C211-4E82-AD66-BB6CA2D0922A}" type="presOf" srcId="{DCA624CF-5CB7-4D8A-869F-5500BB923DE2}" destId="{FC473805-F08A-4710-9A68-8A772013E003}" srcOrd="0" destOrd="0" presId="urn:microsoft.com/office/officeart/2005/8/layout/process4"/>
    <dgm:cxn modelId="{C0C607BB-CFEE-4944-AD83-3108824D3247}" type="presOf" srcId="{699B33F2-1DB3-4CA6-A1EC-4A2B307E99AB}" destId="{19A3E73E-5BC6-443E-AF3B-77F9B2FA6AB7}" srcOrd="0" destOrd="0" presId="urn:microsoft.com/office/officeart/2005/8/layout/process4"/>
    <dgm:cxn modelId="{81D07A2E-A47D-4B7E-B786-7C1666650504}" srcId="{F5465C5C-72D7-4DC1-A204-8789521B33AA}" destId="{5383EC39-F8E8-483C-A373-4B786CD6EDE8}" srcOrd="0" destOrd="0" parTransId="{9BBCC846-9172-4D5F-8439-8C7352713054}" sibTransId="{4D7C3357-EF44-4AE0-B60D-4F95E3345E4E}"/>
    <dgm:cxn modelId="{BA9D42A7-14E2-45BD-8869-293304DCCE08}" srcId="{699B33F2-1DB3-4CA6-A1EC-4A2B307E99AB}" destId="{AB705940-10B3-41D3-BD2F-D9E8AC132CCD}" srcOrd="0" destOrd="0" parTransId="{37265082-230A-4455-8178-BF7AD5241430}" sibTransId="{1F11AC59-E9F2-4455-A108-9A4349744CBE}"/>
    <dgm:cxn modelId="{3A3BEAAD-1EBB-43ED-B142-0BB863218510}" type="presOf" srcId="{B26B9717-4144-4B37-9AD2-41F5B5C9D944}" destId="{08D43841-A5D9-4B03-BC14-D75C6CCFBDC1}" srcOrd="0" destOrd="0" presId="urn:microsoft.com/office/officeart/2005/8/layout/process4"/>
    <dgm:cxn modelId="{57B653D5-02BE-4271-AB7F-5B44E706C914}" type="presOf" srcId="{861E9AE8-FC3D-485B-B6CD-6A0E5AA06BF3}" destId="{4371105B-4118-4F8D-A2E0-597DEBE71787}" srcOrd="1" destOrd="0" presId="urn:microsoft.com/office/officeart/2005/8/layout/process4"/>
    <dgm:cxn modelId="{B6B41A88-B2B0-4AED-A5C6-20798AEF5ECD}" srcId="{F139B73B-714D-4954-94AC-D0909803BB8B}" destId="{861E9AE8-FC3D-485B-B6CD-6A0E5AA06BF3}" srcOrd="1" destOrd="0" parTransId="{F7B81FA8-70BB-4250-A621-9A4FCC150629}" sibTransId="{AB863C57-43B8-4393-9C7E-49D012AFA2F5}"/>
    <dgm:cxn modelId="{2AA1FBE7-10E2-42C4-8C78-309AD146F845}" srcId="{F139B73B-714D-4954-94AC-D0909803BB8B}" destId="{699B33F2-1DB3-4CA6-A1EC-4A2B307E99AB}" srcOrd="3" destOrd="0" parTransId="{9586C389-9E1E-4D67-9314-13860EE77A9D}" sibTransId="{4AADE734-2E7A-4356-A6B7-8CC9FC453E2A}"/>
    <dgm:cxn modelId="{B933D00A-A846-470D-8B20-2A34632904D7}" srcId="{B26B9717-4144-4B37-9AD2-41F5B5C9D944}" destId="{DCA624CF-5CB7-4D8A-869F-5500BB923DE2}" srcOrd="0" destOrd="0" parTransId="{A8B477AB-F100-44D9-97FF-2E4A41A852F5}" sibTransId="{1A1CBAF2-FD2E-44B9-9EA5-A873AF5FE62E}"/>
    <dgm:cxn modelId="{2043630A-31CA-41B9-8F44-354054CFD339}" srcId="{F139B73B-714D-4954-94AC-D0909803BB8B}" destId="{F5465C5C-72D7-4DC1-A204-8789521B33AA}" srcOrd="2" destOrd="0" parTransId="{5A4C2B3E-338D-4846-B0A8-3511E87930DB}" sibTransId="{799D901D-423D-4D41-B235-CEBE163E3BA1}"/>
    <dgm:cxn modelId="{BB9C611F-9F4D-4A75-AFA5-D9EF71BF308B}" srcId="{F139B73B-714D-4954-94AC-D0909803BB8B}" destId="{B26B9717-4144-4B37-9AD2-41F5B5C9D944}" srcOrd="0" destOrd="0" parTransId="{83025B67-1DCB-466B-823B-C2AC5B76424E}" sibTransId="{ECD62460-6975-406F-B148-807D66AFE06B}"/>
    <dgm:cxn modelId="{10F39083-D541-41E8-8C78-80C838338EA5}" type="presOf" srcId="{699B33F2-1DB3-4CA6-A1EC-4A2B307E99AB}" destId="{21CEDC65-C6DE-4E9E-AF42-458CEB09D4D8}" srcOrd="1" destOrd="0" presId="urn:microsoft.com/office/officeart/2005/8/layout/process4"/>
    <dgm:cxn modelId="{EE8C97AB-3DEF-40F4-9942-98C8BF7872BD}" type="presParOf" srcId="{4A95B09B-0368-4E97-B01B-740982EE850B}" destId="{5DBB9C76-1D1D-4AE3-8DEA-CA1693D31CF2}" srcOrd="0" destOrd="0" presId="urn:microsoft.com/office/officeart/2005/8/layout/process4"/>
    <dgm:cxn modelId="{06BE18DB-1203-4742-937E-9DA6CC6038B6}" type="presParOf" srcId="{5DBB9C76-1D1D-4AE3-8DEA-CA1693D31CF2}" destId="{19A3E73E-5BC6-443E-AF3B-77F9B2FA6AB7}" srcOrd="0" destOrd="0" presId="urn:microsoft.com/office/officeart/2005/8/layout/process4"/>
    <dgm:cxn modelId="{08EFC7B9-9930-4846-8455-727D0D8AAF96}" type="presParOf" srcId="{5DBB9C76-1D1D-4AE3-8DEA-CA1693D31CF2}" destId="{21CEDC65-C6DE-4E9E-AF42-458CEB09D4D8}" srcOrd="1" destOrd="0" presId="urn:microsoft.com/office/officeart/2005/8/layout/process4"/>
    <dgm:cxn modelId="{386C7F0D-9D71-412B-B251-F5572762B103}" type="presParOf" srcId="{5DBB9C76-1D1D-4AE3-8DEA-CA1693D31CF2}" destId="{F8E72A59-3E25-4378-BAFE-C5711F89A7ED}" srcOrd="2" destOrd="0" presId="urn:microsoft.com/office/officeart/2005/8/layout/process4"/>
    <dgm:cxn modelId="{A7ACA78E-DDAD-4396-B961-8DB4B7A44522}" type="presParOf" srcId="{F8E72A59-3E25-4378-BAFE-C5711F89A7ED}" destId="{95811A1A-89CB-4E86-9491-438E7BD2B72A}" srcOrd="0" destOrd="0" presId="urn:microsoft.com/office/officeart/2005/8/layout/process4"/>
    <dgm:cxn modelId="{FC4F0FFC-D3D9-4432-B702-9E39CC7C93AB}" type="presParOf" srcId="{4A95B09B-0368-4E97-B01B-740982EE850B}" destId="{78FCA61D-C9F3-4CE0-ADC0-5F76986D6C21}" srcOrd="1" destOrd="0" presId="urn:microsoft.com/office/officeart/2005/8/layout/process4"/>
    <dgm:cxn modelId="{32CB4562-2FB0-4146-909A-E273EB7AE378}" type="presParOf" srcId="{4A95B09B-0368-4E97-B01B-740982EE850B}" destId="{66C40C3D-6C5D-40E6-B471-C1066E466502}" srcOrd="2" destOrd="0" presId="urn:microsoft.com/office/officeart/2005/8/layout/process4"/>
    <dgm:cxn modelId="{2F17F175-13EC-4126-8D0B-3C1B6AE147D5}" type="presParOf" srcId="{66C40C3D-6C5D-40E6-B471-C1066E466502}" destId="{7722592E-B9B7-4D0B-883F-885D3C0595F0}" srcOrd="0" destOrd="0" presId="urn:microsoft.com/office/officeart/2005/8/layout/process4"/>
    <dgm:cxn modelId="{FA3E49F5-5A87-48F3-B2C5-9FE80FAC2AB9}" type="presParOf" srcId="{66C40C3D-6C5D-40E6-B471-C1066E466502}" destId="{69A98AC0-F371-46F7-B97B-B01E61D68BEA}" srcOrd="1" destOrd="0" presId="urn:microsoft.com/office/officeart/2005/8/layout/process4"/>
    <dgm:cxn modelId="{5082F64F-102B-4128-AB57-896322B4CF37}" type="presParOf" srcId="{66C40C3D-6C5D-40E6-B471-C1066E466502}" destId="{0D35C829-3CCB-483E-B00B-20197BC43580}" srcOrd="2" destOrd="0" presId="urn:microsoft.com/office/officeart/2005/8/layout/process4"/>
    <dgm:cxn modelId="{887E943C-6E3F-4C5B-9873-A3E2BF56971C}" type="presParOf" srcId="{0D35C829-3CCB-483E-B00B-20197BC43580}" destId="{C44F695A-6ECE-4001-B2F5-2C065A99A918}" srcOrd="0" destOrd="0" presId="urn:microsoft.com/office/officeart/2005/8/layout/process4"/>
    <dgm:cxn modelId="{52EB263C-10F8-4124-96F5-3BBD21FA9EA5}" type="presParOf" srcId="{4A95B09B-0368-4E97-B01B-740982EE850B}" destId="{31D46098-0519-486B-92F0-D9BF47B8207B}" srcOrd="3" destOrd="0" presId="urn:microsoft.com/office/officeart/2005/8/layout/process4"/>
    <dgm:cxn modelId="{25FBA456-5BA9-462A-81FC-CF4CBB74F337}" type="presParOf" srcId="{4A95B09B-0368-4E97-B01B-740982EE850B}" destId="{6F71EB79-CE42-4AD7-87AC-C2F56E92B208}" srcOrd="4" destOrd="0" presId="urn:microsoft.com/office/officeart/2005/8/layout/process4"/>
    <dgm:cxn modelId="{49F2DE8B-6D1D-4C69-9C41-4A28B2E1D715}" type="presParOf" srcId="{6F71EB79-CE42-4AD7-87AC-C2F56E92B208}" destId="{BA73606B-7E08-4303-B180-8F4CC6BE6674}" srcOrd="0" destOrd="0" presId="urn:microsoft.com/office/officeart/2005/8/layout/process4"/>
    <dgm:cxn modelId="{B541BBEC-92B7-4AC8-A381-F4FA7AEAF818}" type="presParOf" srcId="{6F71EB79-CE42-4AD7-87AC-C2F56E92B208}" destId="{4371105B-4118-4F8D-A2E0-597DEBE71787}" srcOrd="1" destOrd="0" presId="urn:microsoft.com/office/officeart/2005/8/layout/process4"/>
    <dgm:cxn modelId="{7C2ED6E5-5701-4CDD-8695-E2BD18825748}" type="presParOf" srcId="{6F71EB79-CE42-4AD7-87AC-C2F56E92B208}" destId="{EBBDCC0F-4BD3-4665-A5ED-E501FC665DAD}" srcOrd="2" destOrd="0" presId="urn:microsoft.com/office/officeart/2005/8/layout/process4"/>
    <dgm:cxn modelId="{3B1A6214-3D51-44AC-8B44-8A18BEA59199}" type="presParOf" srcId="{EBBDCC0F-4BD3-4665-A5ED-E501FC665DAD}" destId="{55ED9EEC-7B0D-41A5-9075-A671731B9CFF}" srcOrd="0" destOrd="0" presId="urn:microsoft.com/office/officeart/2005/8/layout/process4"/>
    <dgm:cxn modelId="{A867944F-642C-4581-9E31-F94AA9C92F71}" type="presParOf" srcId="{4A95B09B-0368-4E97-B01B-740982EE850B}" destId="{A35CC087-023D-44F4-809E-7866137F2AFF}" srcOrd="5" destOrd="0" presId="urn:microsoft.com/office/officeart/2005/8/layout/process4"/>
    <dgm:cxn modelId="{C80AEBF5-649C-4280-868D-EA42A70177E6}" type="presParOf" srcId="{4A95B09B-0368-4E97-B01B-740982EE850B}" destId="{421C5DD8-BD3B-4ADF-98E9-090F60CC5144}" srcOrd="6" destOrd="0" presId="urn:microsoft.com/office/officeart/2005/8/layout/process4"/>
    <dgm:cxn modelId="{1D80B19D-F633-40A1-836B-92ACBA48E03A}" type="presParOf" srcId="{421C5DD8-BD3B-4ADF-98E9-090F60CC5144}" destId="{08D43841-A5D9-4B03-BC14-D75C6CCFBDC1}" srcOrd="0" destOrd="0" presId="urn:microsoft.com/office/officeart/2005/8/layout/process4"/>
    <dgm:cxn modelId="{BCE88061-8434-406A-BC9B-199BA678E937}" type="presParOf" srcId="{421C5DD8-BD3B-4ADF-98E9-090F60CC5144}" destId="{87917860-F070-443F-8F38-9515FBE293C8}" srcOrd="1" destOrd="0" presId="urn:microsoft.com/office/officeart/2005/8/layout/process4"/>
    <dgm:cxn modelId="{D8DA8BA5-DB33-4588-91A8-A2FBAC43D82C}" type="presParOf" srcId="{421C5DD8-BD3B-4ADF-98E9-090F60CC5144}" destId="{533663B3-8B55-45C8-9014-81076C940245}" srcOrd="2" destOrd="0" presId="urn:microsoft.com/office/officeart/2005/8/layout/process4"/>
    <dgm:cxn modelId="{2E96D517-7011-4204-BBFF-A0ECAACD136F}" type="presParOf" srcId="{533663B3-8B55-45C8-9014-81076C940245}" destId="{FC473805-F08A-4710-9A68-8A772013E0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276EC-8ADE-4079-AA4E-EC009CEBA2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8141114-4B6B-45FE-8764-22A7B74F93E1}">
      <dgm:prSet phldrT="[Text]"/>
      <dgm:spPr/>
      <dgm:t>
        <a:bodyPr/>
        <a:lstStyle/>
        <a:p>
          <a:r>
            <a:rPr lang="cs-CZ" dirty="0" smtClean="0"/>
            <a:t>DOBRÝ KNIHOVNÍ FOND</a:t>
          </a:r>
          <a:endParaRPr lang="cs-CZ" dirty="0"/>
        </a:p>
      </dgm:t>
    </dgm:pt>
    <dgm:pt modelId="{E97CA8C5-08C2-48A7-BEBF-7628B2F4D8C1}" type="parTrans" cxnId="{8C3C776E-C5A3-4E81-81A2-8F74CF73DAE8}">
      <dgm:prSet/>
      <dgm:spPr/>
      <dgm:t>
        <a:bodyPr/>
        <a:lstStyle/>
        <a:p>
          <a:endParaRPr lang="cs-CZ"/>
        </a:p>
      </dgm:t>
    </dgm:pt>
    <dgm:pt modelId="{219EF13E-745D-4B0C-9F2B-F3F81735283A}" type="sibTrans" cxnId="{8C3C776E-C5A3-4E81-81A2-8F74CF73DAE8}">
      <dgm:prSet/>
      <dgm:spPr/>
      <dgm:t>
        <a:bodyPr/>
        <a:lstStyle/>
        <a:p>
          <a:endParaRPr lang="cs-CZ"/>
        </a:p>
      </dgm:t>
    </dgm:pt>
    <dgm:pt modelId="{F6437DA2-1256-404D-B5C2-9B6193C0A081}">
      <dgm:prSet phldrT="[Text]"/>
      <dgm:spPr/>
      <dgm:t>
        <a:bodyPr/>
        <a:lstStyle/>
        <a:p>
          <a:r>
            <a:rPr lang="cs-CZ" dirty="0" smtClean="0"/>
            <a:t>VHODNÁ PROVOZNÍ DOBA</a:t>
          </a:r>
          <a:endParaRPr lang="cs-CZ" dirty="0"/>
        </a:p>
      </dgm:t>
    </dgm:pt>
    <dgm:pt modelId="{452FE2FE-FBD0-4B5F-8D03-54F0ACA3B3A6}" type="parTrans" cxnId="{F2294E03-26F2-4321-A6A4-852E02089355}">
      <dgm:prSet/>
      <dgm:spPr/>
      <dgm:t>
        <a:bodyPr/>
        <a:lstStyle/>
        <a:p>
          <a:endParaRPr lang="cs-CZ"/>
        </a:p>
      </dgm:t>
    </dgm:pt>
    <dgm:pt modelId="{49BA28CF-2F96-4B71-B9B5-FA35BBD248AE}" type="sibTrans" cxnId="{F2294E03-26F2-4321-A6A4-852E02089355}">
      <dgm:prSet/>
      <dgm:spPr/>
      <dgm:t>
        <a:bodyPr/>
        <a:lstStyle/>
        <a:p>
          <a:endParaRPr lang="cs-CZ"/>
        </a:p>
      </dgm:t>
    </dgm:pt>
    <dgm:pt modelId="{B7BAB487-A1AB-4934-B307-3B59E267DE7C}">
      <dgm:prSet phldrT="[Text]"/>
      <dgm:spPr/>
      <dgm:t>
        <a:bodyPr/>
        <a:lstStyle/>
        <a:p>
          <a:r>
            <a:rPr lang="cs-CZ" dirty="0" smtClean="0"/>
            <a:t>ZÁKLADNÍ KNIHOVNÍ SLUŽBY ZDARMA</a:t>
          </a:r>
          <a:endParaRPr lang="cs-CZ" dirty="0"/>
        </a:p>
      </dgm:t>
    </dgm:pt>
    <dgm:pt modelId="{2A72991E-80BE-4697-9CDD-F7C8A9DA2BA4}" type="parTrans" cxnId="{719A051E-207A-4E6F-ADB0-BF2D7DFE9D49}">
      <dgm:prSet/>
      <dgm:spPr/>
      <dgm:t>
        <a:bodyPr/>
        <a:lstStyle/>
        <a:p>
          <a:endParaRPr lang="cs-CZ"/>
        </a:p>
      </dgm:t>
    </dgm:pt>
    <dgm:pt modelId="{7663CB7F-40D3-455E-9BC8-C8735F5841E5}" type="sibTrans" cxnId="{719A051E-207A-4E6F-ADB0-BF2D7DFE9D49}">
      <dgm:prSet/>
      <dgm:spPr/>
      <dgm:t>
        <a:bodyPr/>
        <a:lstStyle/>
        <a:p>
          <a:endParaRPr lang="cs-CZ"/>
        </a:p>
      </dgm:t>
    </dgm:pt>
    <dgm:pt modelId="{A2F7611C-582F-4ABB-9F64-F1DC938F4E55}">
      <dgm:prSet phldrT="[Text]"/>
      <dgm:spPr/>
      <dgm:t>
        <a:bodyPr/>
        <a:lstStyle/>
        <a:p>
          <a:r>
            <a:rPr lang="cs-CZ" dirty="0" smtClean="0"/>
            <a:t>POMOC KNIHOVNÍKŮ – REFERENČNÍ SLUŽBY</a:t>
          </a:r>
          <a:endParaRPr lang="cs-CZ" dirty="0"/>
        </a:p>
      </dgm:t>
    </dgm:pt>
    <dgm:pt modelId="{84277D8C-FFC5-4A3B-80EA-964328ADCE37}" type="parTrans" cxnId="{0F057ED7-2F5F-4048-BEFE-7DEFB8C8B78B}">
      <dgm:prSet/>
      <dgm:spPr/>
      <dgm:t>
        <a:bodyPr/>
        <a:lstStyle/>
        <a:p>
          <a:endParaRPr lang="cs-CZ"/>
        </a:p>
      </dgm:t>
    </dgm:pt>
    <dgm:pt modelId="{681573E5-C46E-4484-83F4-868DE789416F}" type="sibTrans" cxnId="{0F057ED7-2F5F-4048-BEFE-7DEFB8C8B78B}">
      <dgm:prSet/>
      <dgm:spPr/>
      <dgm:t>
        <a:bodyPr/>
        <a:lstStyle/>
        <a:p>
          <a:endParaRPr lang="cs-CZ"/>
        </a:p>
      </dgm:t>
    </dgm:pt>
    <dgm:pt modelId="{C2740852-BBD6-4D39-9C69-D0DB5B074459}" type="pres">
      <dgm:prSet presAssocID="{5CF276EC-8ADE-4079-AA4E-EC009CEBA2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68691A5-2F29-43A3-8C41-8DB83CF8792D}" type="pres">
      <dgm:prSet presAssocID="{98141114-4B6B-45FE-8764-22A7B74F93E1}" presName="parentLin" presStyleCnt="0"/>
      <dgm:spPr/>
    </dgm:pt>
    <dgm:pt modelId="{741C83E9-509A-4E62-9ADC-E396DFDDFDD8}" type="pres">
      <dgm:prSet presAssocID="{98141114-4B6B-45FE-8764-22A7B74F93E1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6A79ABC3-C70F-41CA-AC66-68E29E34F4FE}" type="pres">
      <dgm:prSet presAssocID="{98141114-4B6B-45FE-8764-22A7B74F93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74CB19-D6E9-4486-9EF2-F48ED4097242}" type="pres">
      <dgm:prSet presAssocID="{98141114-4B6B-45FE-8764-22A7B74F93E1}" presName="negativeSpace" presStyleCnt="0"/>
      <dgm:spPr/>
    </dgm:pt>
    <dgm:pt modelId="{B7F42F12-3115-41B5-9902-79461F5C3819}" type="pres">
      <dgm:prSet presAssocID="{98141114-4B6B-45FE-8764-22A7B74F93E1}" presName="childText" presStyleLbl="conFgAcc1" presStyleIdx="0" presStyleCnt="4">
        <dgm:presLayoutVars>
          <dgm:bulletEnabled val="1"/>
        </dgm:presLayoutVars>
      </dgm:prSet>
      <dgm:spPr/>
    </dgm:pt>
    <dgm:pt modelId="{EDC6FF91-6DC9-43FB-A1DF-5494D4EB61BB}" type="pres">
      <dgm:prSet presAssocID="{219EF13E-745D-4B0C-9F2B-F3F81735283A}" presName="spaceBetweenRectangles" presStyleCnt="0"/>
      <dgm:spPr/>
    </dgm:pt>
    <dgm:pt modelId="{53417AB0-D036-472A-A847-067B9BE0D759}" type="pres">
      <dgm:prSet presAssocID="{F6437DA2-1256-404D-B5C2-9B6193C0A081}" presName="parentLin" presStyleCnt="0"/>
      <dgm:spPr/>
    </dgm:pt>
    <dgm:pt modelId="{1D928411-C8F3-4AEB-AA19-65743AEB0CAC}" type="pres">
      <dgm:prSet presAssocID="{F6437DA2-1256-404D-B5C2-9B6193C0A081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B0E30BB2-A95D-44DC-AD09-F6A30BBEAD42}" type="pres">
      <dgm:prSet presAssocID="{F6437DA2-1256-404D-B5C2-9B6193C0A0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CEDCC5-5836-404B-AAE1-982D51B1E711}" type="pres">
      <dgm:prSet presAssocID="{F6437DA2-1256-404D-B5C2-9B6193C0A081}" presName="negativeSpace" presStyleCnt="0"/>
      <dgm:spPr/>
    </dgm:pt>
    <dgm:pt modelId="{CD17E4DF-F25E-4179-AA9E-7CD33C9F8882}" type="pres">
      <dgm:prSet presAssocID="{F6437DA2-1256-404D-B5C2-9B6193C0A081}" presName="childText" presStyleLbl="conFgAcc1" presStyleIdx="1" presStyleCnt="4">
        <dgm:presLayoutVars>
          <dgm:bulletEnabled val="1"/>
        </dgm:presLayoutVars>
      </dgm:prSet>
      <dgm:spPr/>
    </dgm:pt>
    <dgm:pt modelId="{F6BE6DFB-739E-4F65-8484-F541EDB895E5}" type="pres">
      <dgm:prSet presAssocID="{49BA28CF-2F96-4B71-B9B5-FA35BBD248AE}" presName="spaceBetweenRectangles" presStyleCnt="0"/>
      <dgm:spPr/>
    </dgm:pt>
    <dgm:pt modelId="{66BA0641-C22C-43A0-A2D6-A22A3B2E36A9}" type="pres">
      <dgm:prSet presAssocID="{B7BAB487-A1AB-4934-B307-3B59E267DE7C}" presName="parentLin" presStyleCnt="0"/>
      <dgm:spPr/>
    </dgm:pt>
    <dgm:pt modelId="{27E17F23-BCCA-47C9-B828-7047E0945273}" type="pres">
      <dgm:prSet presAssocID="{B7BAB487-A1AB-4934-B307-3B59E267DE7C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C6D1D7EA-187D-4EAE-8FBB-9E41BDB0987F}" type="pres">
      <dgm:prSet presAssocID="{B7BAB487-A1AB-4934-B307-3B59E267DE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D4DCB-3F2D-4C48-9160-A9DD73741BA9}" type="pres">
      <dgm:prSet presAssocID="{B7BAB487-A1AB-4934-B307-3B59E267DE7C}" presName="negativeSpace" presStyleCnt="0"/>
      <dgm:spPr/>
    </dgm:pt>
    <dgm:pt modelId="{4E03927C-4E52-4137-A1EE-9E6FF8F7E39E}" type="pres">
      <dgm:prSet presAssocID="{B7BAB487-A1AB-4934-B307-3B59E267DE7C}" presName="childText" presStyleLbl="conFgAcc1" presStyleIdx="2" presStyleCnt="4">
        <dgm:presLayoutVars>
          <dgm:bulletEnabled val="1"/>
        </dgm:presLayoutVars>
      </dgm:prSet>
      <dgm:spPr/>
    </dgm:pt>
    <dgm:pt modelId="{F539B938-ED9C-4E61-A75B-4C12FD08557E}" type="pres">
      <dgm:prSet presAssocID="{7663CB7F-40D3-455E-9BC8-C8735F5841E5}" presName="spaceBetweenRectangles" presStyleCnt="0"/>
      <dgm:spPr/>
    </dgm:pt>
    <dgm:pt modelId="{FDBD16FE-B9FD-4DA2-8A72-ED0C20DCC239}" type="pres">
      <dgm:prSet presAssocID="{A2F7611C-582F-4ABB-9F64-F1DC938F4E55}" presName="parentLin" presStyleCnt="0"/>
      <dgm:spPr/>
    </dgm:pt>
    <dgm:pt modelId="{CC39F60C-0D84-4AC3-A0E1-C59DEC54B541}" type="pres">
      <dgm:prSet presAssocID="{A2F7611C-582F-4ABB-9F64-F1DC938F4E55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999210C4-A39C-45D6-9420-3F9027A75AA9}" type="pres">
      <dgm:prSet presAssocID="{A2F7611C-582F-4ABB-9F64-F1DC938F4E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8489E7-E49B-4DB3-9717-72BEAE14750B}" type="pres">
      <dgm:prSet presAssocID="{A2F7611C-582F-4ABB-9F64-F1DC938F4E55}" presName="negativeSpace" presStyleCnt="0"/>
      <dgm:spPr/>
    </dgm:pt>
    <dgm:pt modelId="{F46979C2-8CD5-457C-8E9D-ECBE4055C130}" type="pres">
      <dgm:prSet presAssocID="{A2F7611C-582F-4ABB-9F64-F1DC938F4E5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266BA1-1D29-4077-9CFF-A6FFFF1BE93E}" type="presOf" srcId="{98141114-4B6B-45FE-8764-22A7B74F93E1}" destId="{741C83E9-509A-4E62-9ADC-E396DFDDFDD8}" srcOrd="0" destOrd="0" presId="urn:microsoft.com/office/officeart/2005/8/layout/list1"/>
    <dgm:cxn modelId="{9A96728B-E3A9-4796-B838-9A5FDD381FDF}" type="presOf" srcId="{98141114-4B6B-45FE-8764-22A7B74F93E1}" destId="{6A79ABC3-C70F-41CA-AC66-68E29E34F4FE}" srcOrd="1" destOrd="0" presId="urn:microsoft.com/office/officeart/2005/8/layout/list1"/>
    <dgm:cxn modelId="{F2294E03-26F2-4321-A6A4-852E02089355}" srcId="{5CF276EC-8ADE-4079-AA4E-EC009CEBA2C4}" destId="{F6437DA2-1256-404D-B5C2-9B6193C0A081}" srcOrd="1" destOrd="0" parTransId="{452FE2FE-FBD0-4B5F-8D03-54F0ACA3B3A6}" sibTransId="{49BA28CF-2F96-4B71-B9B5-FA35BBD248AE}"/>
    <dgm:cxn modelId="{8FD9FA65-CA54-4713-A24D-76611A76FE93}" type="presOf" srcId="{B7BAB487-A1AB-4934-B307-3B59E267DE7C}" destId="{C6D1D7EA-187D-4EAE-8FBB-9E41BDB0987F}" srcOrd="1" destOrd="0" presId="urn:microsoft.com/office/officeart/2005/8/layout/list1"/>
    <dgm:cxn modelId="{E9B240B5-276D-4ED7-8800-64536D1DB404}" type="presOf" srcId="{5CF276EC-8ADE-4079-AA4E-EC009CEBA2C4}" destId="{C2740852-BBD6-4D39-9C69-D0DB5B074459}" srcOrd="0" destOrd="0" presId="urn:microsoft.com/office/officeart/2005/8/layout/list1"/>
    <dgm:cxn modelId="{F63AEB4D-71C6-407A-BB98-02E011DD5BCC}" type="presOf" srcId="{F6437DA2-1256-404D-B5C2-9B6193C0A081}" destId="{B0E30BB2-A95D-44DC-AD09-F6A30BBEAD42}" srcOrd="1" destOrd="0" presId="urn:microsoft.com/office/officeart/2005/8/layout/list1"/>
    <dgm:cxn modelId="{8C3C776E-C5A3-4E81-81A2-8F74CF73DAE8}" srcId="{5CF276EC-8ADE-4079-AA4E-EC009CEBA2C4}" destId="{98141114-4B6B-45FE-8764-22A7B74F93E1}" srcOrd="0" destOrd="0" parTransId="{E97CA8C5-08C2-48A7-BEBF-7628B2F4D8C1}" sibTransId="{219EF13E-745D-4B0C-9F2B-F3F81735283A}"/>
    <dgm:cxn modelId="{719A051E-207A-4E6F-ADB0-BF2D7DFE9D49}" srcId="{5CF276EC-8ADE-4079-AA4E-EC009CEBA2C4}" destId="{B7BAB487-A1AB-4934-B307-3B59E267DE7C}" srcOrd="2" destOrd="0" parTransId="{2A72991E-80BE-4697-9CDD-F7C8A9DA2BA4}" sibTransId="{7663CB7F-40D3-455E-9BC8-C8735F5841E5}"/>
    <dgm:cxn modelId="{0F057ED7-2F5F-4048-BEFE-7DEFB8C8B78B}" srcId="{5CF276EC-8ADE-4079-AA4E-EC009CEBA2C4}" destId="{A2F7611C-582F-4ABB-9F64-F1DC938F4E55}" srcOrd="3" destOrd="0" parTransId="{84277D8C-FFC5-4A3B-80EA-964328ADCE37}" sibTransId="{681573E5-C46E-4484-83F4-868DE789416F}"/>
    <dgm:cxn modelId="{E09A02E3-5696-4E46-85B3-51BCFCAA3472}" type="presOf" srcId="{A2F7611C-582F-4ABB-9F64-F1DC938F4E55}" destId="{CC39F60C-0D84-4AC3-A0E1-C59DEC54B541}" srcOrd="0" destOrd="0" presId="urn:microsoft.com/office/officeart/2005/8/layout/list1"/>
    <dgm:cxn modelId="{4BF6F2DE-AA7C-4A12-8347-BF9CB29A017F}" type="presOf" srcId="{A2F7611C-582F-4ABB-9F64-F1DC938F4E55}" destId="{999210C4-A39C-45D6-9420-3F9027A75AA9}" srcOrd="1" destOrd="0" presId="urn:microsoft.com/office/officeart/2005/8/layout/list1"/>
    <dgm:cxn modelId="{AF2B8672-A129-4663-B164-10BB09D97CC8}" type="presOf" srcId="{F6437DA2-1256-404D-B5C2-9B6193C0A081}" destId="{1D928411-C8F3-4AEB-AA19-65743AEB0CAC}" srcOrd="0" destOrd="0" presId="urn:microsoft.com/office/officeart/2005/8/layout/list1"/>
    <dgm:cxn modelId="{8B553032-26D3-4364-83CD-3222438E98DF}" type="presOf" srcId="{B7BAB487-A1AB-4934-B307-3B59E267DE7C}" destId="{27E17F23-BCCA-47C9-B828-7047E0945273}" srcOrd="0" destOrd="0" presId="urn:microsoft.com/office/officeart/2005/8/layout/list1"/>
    <dgm:cxn modelId="{B06E1065-9969-4598-AA49-E1F3034D0889}" type="presParOf" srcId="{C2740852-BBD6-4D39-9C69-D0DB5B074459}" destId="{968691A5-2F29-43A3-8C41-8DB83CF8792D}" srcOrd="0" destOrd="0" presId="urn:microsoft.com/office/officeart/2005/8/layout/list1"/>
    <dgm:cxn modelId="{D01212D4-CA4E-4051-8F58-2EC5EB28A42F}" type="presParOf" srcId="{968691A5-2F29-43A3-8C41-8DB83CF8792D}" destId="{741C83E9-509A-4E62-9ADC-E396DFDDFDD8}" srcOrd="0" destOrd="0" presId="urn:microsoft.com/office/officeart/2005/8/layout/list1"/>
    <dgm:cxn modelId="{3C8814E1-BF20-4025-B2E3-DC0DF33A3B58}" type="presParOf" srcId="{968691A5-2F29-43A3-8C41-8DB83CF8792D}" destId="{6A79ABC3-C70F-41CA-AC66-68E29E34F4FE}" srcOrd="1" destOrd="0" presId="urn:microsoft.com/office/officeart/2005/8/layout/list1"/>
    <dgm:cxn modelId="{D473288B-9384-42C4-A9F0-B34C1B38759F}" type="presParOf" srcId="{C2740852-BBD6-4D39-9C69-D0DB5B074459}" destId="{E774CB19-D6E9-4486-9EF2-F48ED4097242}" srcOrd="1" destOrd="0" presId="urn:microsoft.com/office/officeart/2005/8/layout/list1"/>
    <dgm:cxn modelId="{0DA6D2FA-04CE-4056-AE02-DBE0930718C3}" type="presParOf" srcId="{C2740852-BBD6-4D39-9C69-D0DB5B074459}" destId="{B7F42F12-3115-41B5-9902-79461F5C3819}" srcOrd="2" destOrd="0" presId="urn:microsoft.com/office/officeart/2005/8/layout/list1"/>
    <dgm:cxn modelId="{DBF42AA1-0C0F-4BA5-9CB0-4850DAFAB534}" type="presParOf" srcId="{C2740852-BBD6-4D39-9C69-D0DB5B074459}" destId="{EDC6FF91-6DC9-43FB-A1DF-5494D4EB61BB}" srcOrd="3" destOrd="0" presId="urn:microsoft.com/office/officeart/2005/8/layout/list1"/>
    <dgm:cxn modelId="{A6C18BAE-5FE0-4738-B5B9-1FFD70361BC0}" type="presParOf" srcId="{C2740852-BBD6-4D39-9C69-D0DB5B074459}" destId="{53417AB0-D036-472A-A847-067B9BE0D759}" srcOrd="4" destOrd="0" presId="urn:microsoft.com/office/officeart/2005/8/layout/list1"/>
    <dgm:cxn modelId="{4786B8DD-17ED-4593-A4FD-6E0C1F5DD759}" type="presParOf" srcId="{53417AB0-D036-472A-A847-067B9BE0D759}" destId="{1D928411-C8F3-4AEB-AA19-65743AEB0CAC}" srcOrd="0" destOrd="0" presId="urn:microsoft.com/office/officeart/2005/8/layout/list1"/>
    <dgm:cxn modelId="{CD3A688C-B5E8-4175-B76F-208596EE2AAA}" type="presParOf" srcId="{53417AB0-D036-472A-A847-067B9BE0D759}" destId="{B0E30BB2-A95D-44DC-AD09-F6A30BBEAD42}" srcOrd="1" destOrd="0" presId="urn:microsoft.com/office/officeart/2005/8/layout/list1"/>
    <dgm:cxn modelId="{2973B178-8E8A-47DC-B193-5F71FF60C4E0}" type="presParOf" srcId="{C2740852-BBD6-4D39-9C69-D0DB5B074459}" destId="{B7CEDCC5-5836-404B-AAE1-982D51B1E711}" srcOrd="5" destOrd="0" presId="urn:microsoft.com/office/officeart/2005/8/layout/list1"/>
    <dgm:cxn modelId="{B648EB26-2360-4742-A565-F61FEDF7F0B1}" type="presParOf" srcId="{C2740852-BBD6-4D39-9C69-D0DB5B074459}" destId="{CD17E4DF-F25E-4179-AA9E-7CD33C9F8882}" srcOrd="6" destOrd="0" presId="urn:microsoft.com/office/officeart/2005/8/layout/list1"/>
    <dgm:cxn modelId="{9A6A62C4-FED2-452D-9039-AB459E556BCA}" type="presParOf" srcId="{C2740852-BBD6-4D39-9C69-D0DB5B074459}" destId="{F6BE6DFB-739E-4F65-8484-F541EDB895E5}" srcOrd="7" destOrd="0" presId="urn:microsoft.com/office/officeart/2005/8/layout/list1"/>
    <dgm:cxn modelId="{E55A88E2-3F89-4982-816E-0B17907F0129}" type="presParOf" srcId="{C2740852-BBD6-4D39-9C69-D0DB5B074459}" destId="{66BA0641-C22C-43A0-A2D6-A22A3B2E36A9}" srcOrd="8" destOrd="0" presId="urn:microsoft.com/office/officeart/2005/8/layout/list1"/>
    <dgm:cxn modelId="{D2690845-5F01-4FC4-9945-208EA5000EBD}" type="presParOf" srcId="{66BA0641-C22C-43A0-A2D6-A22A3B2E36A9}" destId="{27E17F23-BCCA-47C9-B828-7047E0945273}" srcOrd="0" destOrd="0" presId="urn:microsoft.com/office/officeart/2005/8/layout/list1"/>
    <dgm:cxn modelId="{B8633FCE-F704-4F98-AD4B-CFB6ABA471CE}" type="presParOf" srcId="{66BA0641-C22C-43A0-A2D6-A22A3B2E36A9}" destId="{C6D1D7EA-187D-4EAE-8FBB-9E41BDB0987F}" srcOrd="1" destOrd="0" presId="urn:microsoft.com/office/officeart/2005/8/layout/list1"/>
    <dgm:cxn modelId="{35F047C6-FE6D-4513-A560-EBC4F96FD77E}" type="presParOf" srcId="{C2740852-BBD6-4D39-9C69-D0DB5B074459}" destId="{363D4DCB-3F2D-4C48-9160-A9DD73741BA9}" srcOrd="9" destOrd="0" presId="urn:microsoft.com/office/officeart/2005/8/layout/list1"/>
    <dgm:cxn modelId="{F96B9C17-462F-480A-A00D-B883DFC401B1}" type="presParOf" srcId="{C2740852-BBD6-4D39-9C69-D0DB5B074459}" destId="{4E03927C-4E52-4137-A1EE-9E6FF8F7E39E}" srcOrd="10" destOrd="0" presId="urn:microsoft.com/office/officeart/2005/8/layout/list1"/>
    <dgm:cxn modelId="{7A91045C-D412-4D7D-83B2-626D0F8B7E07}" type="presParOf" srcId="{C2740852-BBD6-4D39-9C69-D0DB5B074459}" destId="{F539B938-ED9C-4E61-A75B-4C12FD08557E}" srcOrd="11" destOrd="0" presId="urn:microsoft.com/office/officeart/2005/8/layout/list1"/>
    <dgm:cxn modelId="{1933FFB3-8D60-4480-A6CC-96C4386DD400}" type="presParOf" srcId="{C2740852-BBD6-4D39-9C69-D0DB5B074459}" destId="{FDBD16FE-B9FD-4DA2-8A72-ED0C20DCC239}" srcOrd="12" destOrd="0" presId="urn:microsoft.com/office/officeart/2005/8/layout/list1"/>
    <dgm:cxn modelId="{BB821F59-C80E-48D7-9208-BF9990325D90}" type="presParOf" srcId="{FDBD16FE-B9FD-4DA2-8A72-ED0C20DCC239}" destId="{CC39F60C-0D84-4AC3-A0E1-C59DEC54B541}" srcOrd="0" destOrd="0" presId="urn:microsoft.com/office/officeart/2005/8/layout/list1"/>
    <dgm:cxn modelId="{F1B3AEF2-A68C-49FF-B62D-E0D21D312B39}" type="presParOf" srcId="{FDBD16FE-B9FD-4DA2-8A72-ED0C20DCC239}" destId="{999210C4-A39C-45D6-9420-3F9027A75AA9}" srcOrd="1" destOrd="0" presId="urn:microsoft.com/office/officeart/2005/8/layout/list1"/>
    <dgm:cxn modelId="{F2B73A72-D6FE-4191-A87D-5C110D69C948}" type="presParOf" srcId="{C2740852-BBD6-4D39-9C69-D0DB5B074459}" destId="{A18489E7-E49B-4DB3-9717-72BEAE14750B}" srcOrd="13" destOrd="0" presId="urn:microsoft.com/office/officeart/2005/8/layout/list1"/>
    <dgm:cxn modelId="{CA094B6B-265D-45A2-AA86-ECF01DA9C608}" type="presParOf" srcId="{C2740852-BBD6-4D39-9C69-D0DB5B074459}" destId="{F46979C2-8CD5-457C-8E9D-ECBE4055C1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B03F5-D53D-4CC8-B891-DAD65E2AF0ED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AB6FCDD-E914-4E19-B7F7-B4C91C2692DC}">
      <dgm:prSet phldrT="[Text]"/>
      <dgm:spPr/>
      <dgm:t>
        <a:bodyPr/>
        <a:lstStyle/>
        <a:p>
          <a:r>
            <a:rPr lang="cs-CZ" dirty="0" smtClean="0"/>
            <a:t>PROVOZNÍ DOBA</a:t>
          </a:r>
          <a:endParaRPr lang="cs-CZ" dirty="0"/>
        </a:p>
      </dgm:t>
    </dgm:pt>
    <dgm:pt modelId="{24656BBF-522C-4E7B-BD4A-BACE39421672}" type="parTrans" cxnId="{5584C457-04E1-4D3C-A0A7-5A0C6050174E}">
      <dgm:prSet/>
      <dgm:spPr/>
      <dgm:t>
        <a:bodyPr/>
        <a:lstStyle/>
        <a:p>
          <a:endParaRPr lang="cs-CZ"/>
        </a:p>
      </dgm:t>
    </dgm:pt>
    <dgm:pt modelId="{AC999A3C-DDEC-4117-8344-81BFAB70C376}" type="sibTrans" cxnId="{5584C457-04E1-4D3C-A0A7-5A0C6050174E}">
      <dgm:prSet/>
      <dgm:spPr/>
      <dgm:t>
        <a:bodyPr/>
        <a:lstStyle/>
        <a:p>
          <a:endParaRPr lang="cs-CZ"/>
        </a:p>
      </dgm:t>
    </dgm:pt>
    <dgm:pt modelId="{9B40E656-2E7A-4C4D-8219-7DE24FC2FEAE}">
      <dgm:prSet phldrT="[Text]"/>
      <dgm:spPr/>
      <dgm:t>
        <a:bodyPr/>
        <a:lstStyle/>
        <a:p>
          <a:r>
            <a:rPr lang="cs-CZ" dirty="0" smtClean="0"/>
            <a:t>VÝDAJE NA NÁKUP KF</a:t>
          </a:r>
          <a:endParaRPr lang="cs-CZ" dirty="0"/>
        </a:p>
      </dgm:t>
    </dgm:pt>
    <dgm:pt modelId="{578746AF-FDA7-4F01-B378-5E83F940D6D6}" type="parTrans" cxnId="{D85D114D-CA7B-4CB2-B094-281C9C51E8B9}">
      <dgm:prSet/>
      <dgm:spPr/>
      <dgm:t>
        <a:bodyPr/>
        <a:lstStyle/>
        <a:p>
          <a:endParaRPr lang="cs-CZ"/>
        </a:p>
      </dgm:t>
    </dgm:pt>
    <dgm:pt modelId="{2C825FA0-82CF-432F-8BB7-319BFC479CE5}" type="sibTrans" cxnId="{D85D114D-CA7B-4CB2-B094-281C9C51E8B9}">
      <dgm:prSet/>
      <dgm:spPr/>
      <dgm:t>
        <a:bodyPr/>
        <a:lstStyle/>
        <a:p>
          <a:endParaRPr lang="cs-CZ"/>
        </a:p>
      </dgm:t>
    </dgm:pt>
    <dgm:pt modelId="{50CA57AC-89F0-4EFB-AA81-06ECCB0C1B04}">
      <dgm:prSet phldrT="[Text]"/>
      <dgm:spPr/>
      <dgm:t>
        <a:bodyPr/>
        <a:lstStyle/>
        <a:p>
          <a:r>
            <a:rPr lang="cs-CZ" dirty="0" smtClean="0"/>
            <a:t>OBNOVA FONDU</a:t>
          </a:r>
          <a:endParaRPr lang="cs-CZ" dirty="0"/>
        </a:p>
      </dgm:t>
    </dgm:pt>
    <dgm:pt modelId="{E13D50B8-DD18-4176-9201-8C3A7569E1AA}" type="parTrans" cxnId="{53E9AD3D-EF36-4895-977B-F307CBCEC81E}">
      <dgm:prSet/>
      <dgm:spPr/>
      <dgm:t>
        <a:bodyPr/>
        <a:lstStyle/>
        <a:p>
          <a:endParaRPr lang="cs-CZ"/>
        </a:p>
      </dgm:t>
    </dgm:pt>
    <dgm:pt modelId="{8CFB05D9-59AA-44AC-BD63-A1FD0EC0CF8B}" type="sibTrans" cxnId="{53E9AD3D-EF36-4895-977B-F307CBCEC81E}">
      <dgm:prSet/>
      <dgm:spPr/>
      <dgm:t>
        <a:bodyPr/>
        <a:lstStyle/>
        <a:p>
          <a:endParaRPr lang="cs-CZ"/>
        </a:p>
      </dgm:t>
    </dgm:pt>
    <dgm:pt modelId="{DC7973C1-3B00-417F-AEE4-C68AC8837689}">
      <dgm:prSet phldrT="[Text]"/>
      <dgm:spPr/>
      <dgm:t>
        <a:bodyPr/>
        <a:lstStyle/>
        <a:p>
          <a:r>
            <a:rPr lang="cs-CZ" dirty="0" smtClean="0"/>
            <a:t>UMÍSTĚNÍ KNIHOVNY</a:t>
          </a:r>
          <a:endParaRPr lang="cs-CZ" dirty="0"/>
        </a:p>
      </dgm:t>
    </dgm:pt>
    <dgm:pt modelId="{22F310D3-EE0C-40A1-9EB5-4DD3C5F1A0D8}" type="parTrans" cxnId="{C912F82A-41D8-4F19-93D0-F350ED598303}">
      <dgm:prSet/>
      <dgm:spPr/>
      <dgm:t>
        <a:bodyPr/>
        <a:lstStyle/>
        <a:p>
          <a:endParaRPr lang="cs-CZ"/>
        </a:p>
      </dgm:t>
    </dgm:pt>
    <dgm:pt modelId="{AFEA2012-25A7-4940-B8FF-49D8D24141F4}" type="sibTrans" cxnId="{C912F82A-41D8-4F19-93D0-F350ED598303}">
      <dgm:prSet/>
      <dgm:spPr/>
      <dgm:t>
        <a:bodyPr/>
        <a:lstStyle/>
        <a:p>
          <a:endParaRPr lang="cs-CZ"/>
        </a:p>
      </dgm:t>
    </dgm:pt>
    <dgm:pt modelId="{6294DF5E-042C-4538-BDAA-756A4FDE8E8A}">
      <dgm:prSet phldrT="[Text]"/>
      <dgm:spPr/>
      <dgm:t>
        <a:bodyPr/>
        <a:lstStyle/>
        <a:p>
          <a:r>
            <a:rPr lang="cs-CZ" dirty="0" smtClean="0"/>
            <a:t>PLOCHA PRO UŽIVATELE</a:t>
          </a:r>
          <a:endParaRPr lang="cs-CZ" dirty="0"/>
        </a:p>
      </dgm:t>
    </dgm:pt>
    <dgm:pt modelId="{136EA47F-1712-458B-B121-127651BD20AB}" type="parTrans" cxnId="{396B0E80-C99F-433B-8DF3-29DF5E530115}">
      <dgm:prSet/>
      <dgm:spPr/>
      <dgm:t>
        <a:bodyPr/>
        <a:lstStyle/>
        <a:p>
          <a:endParaRPr lang="cs-CZ"/>
        </a:p>
      </dgm:t>
    </dgm:pt>
    <dgm:pt modelId="{BC49A61F-D3FE-468E-B917-9C9CE48160EE}" type="sibTrans" cxnId="{396B0E80-C99F-433B-8DF3-29DF5E530115}">
      <dgm:prSet/>
      <dgm:spPr/>
      <dgm:t>
        <a:bodyPr/>
        <a:lstStyle/>
        <a:p>
          <a:endParaRPr lang="cs-CZ"/>
        </a:p>
      </dgm:t>
    </dgm:pt>
    <dgm:pt modelId="{930042A0-4CB7-4A3B-B7B0-566A4EDDED3D}">
      <dgm:prSet phldrT="[Text]"/>
      <dgm:spPr/>
      <dgm:t>
        <a:bodyPr/>
        <a:lstStyle/>
        <a:p>
          <a:r>
            <a:rPr lang="cs-CZ" dirty="0" smtClean="0"/>
            <a:t>STUDIJNÍ MÍSTA</a:t>
          </a:r>
          <a:endParaRPr lang="cs-CZ" dirty="0"/>
        </a:p>
      </dgm:t>
    </dgm:pt>
    <dgm:pt modelId="{5D1D726E-8F4A-4CC5-BC01-1E1B5255B00E}" type="parTrans" cxnId="{E48988F1-95A1-48DC-909B-1EC54DDFD1E6}">
      <dgm:prSet/>
      <dgm:spPr/>
      <dgm:t>
        <a:bodyPr/>
        <a:lstStyle/>
        <a:p>
          <a:endParaRPr lang="cs-CZ"/>
        </a:p>
      </dgm:t>
    </dgm:pt>
    <dgm:pt modelId="{CB27A103-8FFD-41C5-953B-FEBF9CC9A7B8}" type="sibTrans" cxnId="{E48988F1-95A1-48DC-909B-1EC54DDFD1E6}">
      <dgm:prSet/>
      <dgm:spPr/>
      <dgm:t>
        <a:bodyPr/>
        <a:lstStyle/>
        <a:p>
          <a:endParaRPr lang="cs-CZ"/>
        </a:p>
      </dgm:t>
    </dgm:pt>
    <dgm:pt modelId="{BB2F2F79-1445-4A18-AA33-8EEB94703811}">
      <dgm:prSet phldrT="[Text]"/>
      <dgm:spPr/>
      <dgm:t>
        <a:bodyPr/>
        <a:lstStyle/>
        <a:p>
          <a:r>
            <a:rPr lang="cs-CZ" dirty="0" smtClean="0"/>
            <a:t>INTERNET PRO VEŘEJNOST</a:t>
          </a:r>
          <a:endParaRPr lang="cs-CZ" dirty="0"/>
        </a:p>
      </dgm:t>
    </dgm:pt>
    <dgm:pt modelId="{B3C09BB3-D31A-4112-87F1-6BE8AB719FF0}" type="parTrans" cxnId="{56203CBB-2AC8-46E8-9F0C-920E2CEA0637}">
      <dgm:prSet/>
      <dgm:spPr/>
      <dgm:t>
        <a:bodyPr/>
        <a:lstStyle/>
        <a:p>
          <a:endParaRPr lang="cs-CZ"/>
        </a:p>
      </dgm:t>
    </dgm:pt>
    <dgm:pt modelId="{C0085239-FC18-4D3F-87E9-B72D8F945F49}" type="sibTrans" cxnId="{56203CBB-2AC8-46E8-9F0C-920E2CEA0637}">
      <dgm:prSet/>
      <dgm:spPr/>
      <dgm:t>
        <a:bodyPr/>
        <a:lstStyle/>
        <a:p>
          <a:endParaRPr lang="cs-CZ"/>
        </a:p>
      </dgm:t>
    </dgm:pt>
    <dgm:pt modelId="{46852B8C-7593-422F-BC27-4846F7F87751}">
      <dgm:prSet phldrT="[Text]"/>
      <dgm:spPr/>
      <dgm:t>
        <a:bodyPr/>
        <a:lstStyle/>
        <a:p>
          <a:r>
            <a:rPr lang="cs-CZ" dirty="0" smtClean="0"/>
            <a:t>WI-FI</a:t>
          </a:r>
          <a:endParaRPr lang="cs-CZ" dirty="0"/>
        </a:p>
      </dgm:t>
    </dgm:pt>
    <dgm:pt modelId="{A367E3DB-D051-453D-B6F1-0C15B8F6E306}" type="parTrans" cxnId="{2F5E0982-C196-490E-9665-C8549E08FE4B}">
      <dgm:prSet/>
      <dgm:spPr/>
      <dgm:t>
        <a:bodyPr/>
        <a:lstStyle/>
        <a:p>
          <a:endParaRPr lang="cs-CZ"/>
        </a:p>
      </dgm:t>
    </dgm:pt>
    <dgm:pt modelId="{FBF54FE4-8E14-42D4-BECA-12439F7E1233}" type="sibTrans" cxnId="{2F5E0982-C196-490E-9665-C8549E08FE4B}">
      <dgm:prSet/>
      <dgm:spPr/>
      <dgm:t>
        <a:bodyPr/>
        <a:lstStyle/>
        <a:p>
          <a:endParaRPr lang="cs-CZ"/>
        </a:p>
      </dgm:t>
    </dgm:pt>
    <dgm:pt modelId="{E23D0FA2-0678-4B05-865A-1FD5A57A10BA}">
      <dgm:prSet phldrT="[Text]"/>
      <dgm:spPr/>
      <dgm:t>
        <a:bodyPr/>
        <a:lstStyle/>
        <a:p>
          <a:r>
            <a:rPr lang="cs-CZ" dirty="0" smtClean="0"/>
            <a:t>VZDĚLÁVÁNÍ KNIHOVNÍKŮ</a:t>
          </a:r>
          <a:endParaRPr lang="cs-CZ" dirty="0"/>
        </a:p>
      </dgm:t>
    </dgm:pt>
    <dgm:pt modelId="{8035FF75-F4DF-4D82-B78F-BD368857D762}" type="parTrans" cxnId="{676885A3-EF77-4C79-A813-25F8DF90281F}">
      <dgm:prSet/>
      <dgm:spPr/>
      <dgm:t>
        <a:bodyPr/>
        <a:lstStyle/>
        <a:p>
          <a:endParaRPr lang="cs-CZ"/>
        </a:p>
      </dgm:t>
    </dgm:pt>
    <dgm:pt modelId="{EE82A98F-4320-40B7-A8F3-269F01B51E00}" type="sibTrans" cxnId="{676885A3-EF77-4C79-A813-25F8DF90281F}">
      <dgm:prSet/>
      <dgm:spPr/>
      <dgm:t>
        <a:bodyPr/>
        <a:lstStyle/>
        <a:p>
          <a:endParaRPr lang="cs-CZ"/>
        </a:p>
      </dgm:t>
    </dgm:pt>
    <dgm:pt modelId="{967D0490-6312-48B4-9BF8-4C839895E393}">
      <dgm:prSet phldrT="[Text]"/>
      <dgm:spPr/>
      <dgm:t>
        <a:bodyPr/>
        <a:lstStyle/>
        <a:p>
          <a:r>
            <a:rPr lang="cs-CZ" dirty="0" smtClean="0"/>
            <a:t>KATALOG ON-LINE</a:t>
          </a:r>
          <a:endParaRPr lang="cs-CZ" dirty="0"/>
        </a:p>
      </dgm:t>
    </dgm:pt>
    <dgm:pt modelId="{A4AD2790-655C-4CC2-9F5C-B548A8D78218}" type="parTrans" cxnId="{4712859F-28D9-4AB0-A939-5F23AE0BF76D}">
      <dgm:prSet/>
      <dgm:spPr/>
      <dgm:t>
        <a:bodyPr/>
        <a:lstStyle/>
        <a:p>
          <a:endParaRPr lang="cs-CZ"/>
        </a:p>
      </dgm:t>
    </dgm:pt>
    <dgm:pt modelId="{065C7779-94AE-4351-AF7D-99E7340FE146}" type="sibTrans" cxnId="{4712859F-28D9-4AB0-A939-5F23AE0BF76D}">
      <dgm:prSet/>
      <dgm:spPr/>
      <dgm:t>
        <a:bodyPr/>
        <a:lstStyle/>
        <a:p>
          <a:endParaRPr lang="cs-CZ"/>
        </a:p>
      </dgm:t>
    </dgm:pt>
    <dgm:pt modelId="{2F735FB3-BC01-463F-8890-07D06503CD2C}">
      <dgm:prSet phldrT="[Text]"/>
      <dgm:spPr/>
      <dgm:t>
        <a:bodyPr/>
        <a:lstStyle/>
        <a:p>
          <a:r>
            <a:rPr lang="cs-CZ" dirty="0" smtClean="0"/>
            <a:t>SPOKOJENOST UŽIVATELŮ</a:t>
          </a:r>
          <a:endParaRPr lang="cs-CZ" dirty="0"/>
        </a:p>
      </dgm:t>
    </dgm:pt>
    <dgm:pt modelId="{60177A05-0225-46A6-A8C7-D16A55C76AF1}" type="parTrans" cxnId="{9D680BAA-2302-431A-A6B6-504B77A381C2}">
      <dgm:prSet/>
      <dgm:spPr/>
      <dgm:t>
        <a:bodyPr/>
        <a:lstStyle/>
        <a:p>
          <a:endParaRPr lang="cs-CZ"/>
        </a:p>
      </dgm:t>
    </dgm:pt>
    <dgm:pt modelId="{A50781EB-44E2-4C5F-A2C4-379C8FFA0733}" type="sibTrans" cxnId="{9D680BAA-2302-431A-A6B6-504B77A381C2}">
      <dgm:prSet/>
      <dgm:spPr/>
      <dgm:t>
        <a:bodyPr/>
        <a:lstStyle/>
        <a:p>
          <a:endParaRPr lang="cs-CZ"/>
        </a:p>
      </dgm:t>
    </dgm:pt>
    <dgm:pt modelId="{705DF4DC-3573-4D81-B79B-B159905F5DC9}" type="pres">
      <dgm:prSet presAssocID="{8BBB03F5-D53D-4CC8-B891-DAD65E2AF0E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8C6806C-C081-4E78-AE31-A67D8CA3BB06}" type="pres">
      <dgm:prSet presAssocID="{3AB6FCDD-E914-4E19-B7F7-B4C91C2692DC}" presName="compNode" presStyleCnt="0"/>
      <dgm:spPr/>
    </dgm:pt>
    <dgm:pt modelId="{4145D087-F229-4FF3-B958-F919B874D388}" type="pres">
      <dgm:prSet presAssocID="{3AB6FCDD-E914-4E19-B7F7-B4C91C2692DC}" presName="dummyConnPt" presStyleCnt="0"/>
      <dgm:spPr/>
    </dgm:pt>
    <dgm:pt modelId="{8AA187B9-1F12-4018-8EE0-D66349804ED3}" type="pres">
      <dgm:prSet presAssocID="{3AB6FCDD-E914-4E19-B7F7-B4C91C2692D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4BD76A-1C8A-4B02-AF16-4AF5E2A3E0A3}" type="pres">
      <dgm:prSet presAssocID="{AC999A3C-DDEC-4117-8344-81BFAB70C376}" presName="sibTrans" presStyleLbl="bgSibTrans2D1" presStyleIdx="0" presStyleCnt="10"/>
      <dgm:spPr/>
      <dgm:t>
        <a:bodyPr/>
        <a:lstStyle/>
        <a:p>
          <a:endParaRPr lang="cs-CZ"/>
        </a:p>
      </dgm:t>
    </dgm:pt>
    <dgm:pt modelId="{12A082E5-516D-40C7-B53A-2829F2679F76}" type="pres">
      <dgm:prSet presAssocID="{9B40E656-2E7A-4C4D-8219-7DE24FC2FEAE}" presName="compNode" presStyleCnt="0"/>
      <dgm:spPr/>
    </dgm:pt>
    <dgm:pt modelId="{2C351E1F-65EC-494B-8B57-4DEF39960284}" type="pres">
      <dgm:prSet presAssocID="{9B40E656-2E7A-4C4D-8219-7DE24FC2FEAE}" presName="dummyConnPt" presStyleCnt="0"/>
      <dgm:spPr/>
    </dgm:pt>
    <dgm:pt modelId="{D39D1797-2156-409E-929A-97E2339DC024}" type="pres">
      <dgm:prSet presAssocID="{9B40E656-2E7A-4C4D-8219-7DE24FC2FEA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17B2BF-050B-4408-9675-FCC96BEE4295}" type="pres">
      <dgm:prSet presAssocID="{2C825FA0-82CF-432F-8BB7-319BFC479CE5}" presName="sibTrans" presStyleLbl="bgSibTrans2D1" presStyleIdx="1" presStyleCnt="10"/>
      <dgm:spPr/>
      <dgm:t>
        <a:bodyPr/>
        <a:lstStyle/>
        <a:p>
          <a:endParaRPr lang="cs-CZ"/>
        </a:p>
      </dgm:t>
    </dgm:pt>
    <dgm:pt modelId="{2961BD75-B2BE-4C63-A4C2-568A6395AC08}" type="pres">
      <dgm:prSet presAssocID="{50CA57AC-89F0-4EFB-AA81-06ECCB0C1B04}" presName="compNode" presStyleCnt="0"/>
      <dgm:spPr/>
    </dgm:pt>
    <dgm:pt modelId="{DBF109A8-3BE4-4C4A-B5F4-8710E9CD0226}" type="pres">
      <dgm:prSet presAssocID="{50CA57AC-89F0-4EFB-AA81-06ECCB0C1B04}" presName="dummyConnPt" presStyleCnt="0"/>
      <dgm:spPr/>
    </dgm:pt>
    <dgm:pt modelId="{A8EA1D1D-868C-4022-BC17-FB9B8111500F}" type="pres">
      <dgm:prSet presAssocID="{50CA57AC-89F0-4EFB-AA81-06ECCB0C1B04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9BBFA5-1EA3-462D-9906-7D49A60656A4}" type="pres">
      <dgm:prSet presAssocID="{8CFB05D9-59AA-44AC-BD63-A1FD0EC0CF8B}" presName="sibTrans" presStyleLbl="bgSibTrans2D1" presStyleIdx="2" presStyleCnt="10"/>
      <dgm:spPr/>
      <dgm:t>
        <a:bodyPr/>
        <a:lstStyle/>
        <a:p>
          <a:endParaRPr lang="cs-CZ"/>
        </a:p>
      </dgm:t>
    </dgm:pt>
    <dgm:pt modelId="{D30E0794-1CD4-415E-9F2C-F30FB397654E}" type="pres">
      <dgm:prSet presAssocID="{DC7973C1-3B00-417F-AEE4-C68AC8837689}" presName="compNode" presStyleCnt="0"/>
      <dgm:spPr/>
    </dgm:pt>
    <dgm:pt modelId="{9006C4FE-A7CA-46A6-91B6-CBCA30609C04}" type="pres">
      <dgm:prSet presAssocID="{DC7973C1-3B00-417F-AEE4-C68AC8837689}" presName="dummyConnPt" presStyleCnt="0"/>
      <dgm:spPr/>
    </dgm:pt>
    <dgm:pt modelId="{C0C54381-03B2-40D5-96D7-3A07544BC36A}" type="pres">
      <dgm:prSet presAssocID="{DC7973C1-3B00-417F-AEE4-C68AC883768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696FA6-172A-4A34-98F4-6386AB70430D}" type="pres">
      <dgm:prSet presAssocID="{AFEA2012-25A7-4940-B8FF-49D8D24141F4}" presName="sibTrans" presStyleLbl="bgSibTrans2D1" presStyleIdx="3" presStyleCnt="10"/>
      <dgm:spPr/>
      <dgm:t>
        <a:bodyPr/>
        <a:lstStyle/>
        <a:p>
          <a:endParaRPr lang="cs-CZ"/>
        </a:p>
      </dgm:t>
    </dgm:pt>
    <dgm:pt modelId="{D72FEA94-4B5F-4A2A-9827-1C31D284A74C}" type="pres">
      <dgm:prSet presAssocID="{6294DF5E-042C-4538-BDAA-756A4FDE8E8A}" presName="compNode" presStyleCnt="0"/>
      <dgm:spPr/>
    </dgm:pt>
    <dgm:pt modelId="{6AE9F877-77A9-4D70-8860-50152F9C1205}" type="pres">
      <dgm:prSet presAssocID="{6294DF5E-042C-4538-BDAA-756A4FDE8E8A}" presName="dummyConnPt" presStyleCnt="0"/>
      <dgm:spPr/>
    </dgm:pt>
    <dgm:pt modelId="{BD84594B-949D-43C3-AD09-12EDAB83FEC6}" type="pres">
      <dgm:prSet presAssocID="{6294DF5E-042C-4538-BDAA-756A4FDE8E8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B4CE33-10F3-48B1-BEAD-B5D29C05B98A}" type="pres">
      <dgm:prSet presAssocID="{BC49A61F-D3FE-468E-B917-9C9CE48160EE}" presName="sibTrans" presStyleLbl="bgSibTrans2D1" presStyleIdx="4" presStyleCnt="10"/>
      <dgm:spPr/>
      <dgm:t>
        <a:bodyPr/>
        <a:lstStyle/>
        <a:p>
          <a:endParaRPr lang="cs-CZ"/>
        </a:p>
      </dgm:t>
    </dgm:pt>
    <dgm:pt modelId="{3B561953-64C1-47E2-9270-44A2DCFC18DA}" type="pres">
      <dgm:prSet presAssocID="{930042A0-4CB7-4A3B-B7B0-566A4EDDED3D}" presName="compNode" presStyleCnt="0"/>
      <dgm:spPr/>
    </dgm:pt>
    <dgm:pt modelId="{3B3D5B5A-6F7B-453C-B718-F7A8674167FF}" type="pres">
      <dgm:prSet presAssocID="{930042A0-4CB7-4A3B-B7B0-566A4EDDED3D}" presName="dummyConnPt" presStyleCnt="0"/>
      <dgm:spPr/>
    </dgm:pt>
    <dgm:pt modelId="{6751639B-B10F-4FD4-9064-77BB093FA8BB}" type="pres">
      <dgm:prSet presAssocID="{930042A0-4CB7-4A3B-B7B0-566A4EDDED3D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F074A7-E128-4501-9DF1-841A0D642501}" type="pres">
      <dgm:prSet presAssocID="{CB27A103-8FFD-41C5-953B-FEBF9CC9A7B8}" presName="sibTrans" presStyleLbl="bgSibTrans2D1" presStyleIdx="5" presStyleCnt="10"/>
      <dgm:spPr/>
      <dgm:t>
        <a:bodyPr/>
        <a:lstStyle/>
        <a:p>
          <a:endParaRPr lang="cs-CZ"/>
        </a:p>
      </dgm:t>
    </dgm:pt>
    <dgm:pt modelId="{6FD65C89-A965-4E39-9873-FF91ADDB7026}" type="pres">
      <dgm:prSet presAssocID="{BB2F2F79-1445-4A18-AA33-8EEB94703811}" presName="compNode" presStyleCnt="0"/>
      <dgm:spPr/>
    </dgm:pt>
    <dgm:pt modelId="{03B76E55-9DFB-4D27-9A13-AEB42AEB72E7}" type="pres">
      <dgm:prSet presAssocID="{BB2F2F79-1445-4A18-AA33-8EEB94703811}" presName="dummyConnPt" presStyleCnt="0"/>
      <dgm:spPr/>
    </dgm:pt>
    <dgm:pt modelId="{8719FAA2-B4CB-44D1-A135-7FDAE95270A2}" type="pres">
      <dgm:prSet presAssocID="{BB2F2F79-1445-4A18-AA33-8EEB9470381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0F86CD-B9AD-4F97-9721-9B51616E991D}" type="pres">
      <dgm:prSet presAssocID="{C0085239-FC18-4D3F-87E9-B72D8F945F49}" presName="sibTrans" presStyleLbl="bgSibTrans2D1" presStyleIdx="6" presStyleCnt="10"/>
      <dgm:spPr/>
      <dgm:t>
        <a:bodyPr/>
        <a:lstStyle/>
        <a:p>
          <a:endParaRPr lang="cs-CZ"/>
        </a:p>
      </dgm:t>
    </dgm:pt>
    <dgm:pt modelId="{581765B1-6C30-479F-BDE4-BB6291E27538}" type="pres">
      <dgm:prSet presAssocID="{46852B8C-7593-422F-BC27-4846F7F87751}" presName="compNode" presStyleCnt="0"/>
      <dgm:spPr/>
    </dgm:pt>
    <dgm:pt modelId="{518885D7-699F-4670-9F6C-41D7CD512B0F}" type="pres">
      <dgm:prSet presAssocID="{46852B8C-7593-422F-BC27-4846F7F87751}" presName="dummyConnPt" presStyleCnt="0"/>
      <dgm:spPr/>
    </dgm:pt>
    <dgm:pt modelId="{9ECAE90A-F016-4687-80BB-189DD480264A}" type="pres">
      <dgm:prSet presAssocID="{46852B8C-7593-422F-BC27-4846F7F87751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E20D9C-F1CF-41CB-AAF1-5AE2D9669111}" type="pres">
      <dgm:prSet presAssocID="{FBF54FE4-8E14-42D4-BECA-12439F7E1233}" presName="sibTrans" presStyleLbl="bgSibTrans2D1" presStyleIdx="7" presStyleCnt="10"/>
      <dgm:spPr/>
      <dgm:t>
        <a:bodyPr/>
        <a:lstStyle/>
        <a:p>
          <a:endParaRPr lang="cs-CZ"/>
        </a:p>
      </dgm:t>
    </dgm:pt>
    <dgm:pt modelId="{1670FA97-F484-424D-A94C-652032AC8D2C}" type="pres">
      <dgm:prSet presAssocID="{967D0490-6312-48B4-9BF8-4C839895E393}" presName="compNode" presStyleCnt="0"/>
      <dgm:spPr/>
    </dgm:pt>
    <dgm:pt modelId="{4706AA68-28B8-45A5-8BFD-1C93F3E34A26}" type="pres">
      <dgm:prSet presAssocID="{967D0490-6312-48B4-9BF8-4C839895E393}" presName="dummyConnPt" presStyleCnt="0"/>
      <dgm:spPr/>
    </dgm:pt>
    <dgm:pt modelId="{2F0D676D-6C16-4507-B605-5E06C5EB3CAD}" type="pres">
      <dgm:prSet presAssocID="{967D0490-6312-48B4-9BF8-4C839895E39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ACCCB4-CA50-41D6-BC01-09D8D53BE062}" type="pres">
      <dgm:prSet presAssocID="{065C7779-94AE-4351-AF7D-99E7340FE146}" presName="sibTrans" presStyleLbl="bgSibTrans2D1" presStyleIdx="8" presStyleCnt="10"/>
      <dgm:spPr/>
      <dgm:t>
        <a:bodyPr/>
        <a:lstStyle/>
        <a:p>
          <a:endParaRPr lang="cs-CZ"/>
        </a:p>
      </dgm:t>
    </dgm:pt>
    <dgm:pt modelId="{F058F056-0BA1-4348-93FD-15B5B9AC5330}" type="pres">
      <dgm:prSet presAssocID="{E23D0FA2-0678-4B05-865A-1FD5A57A10BA}" presName="compNode" presStyleCnt="0"/>
      <dgm:spPr/>
    </dgm:pt>
    <dgm:pt modelId="{E3C3E1E0-0F6D-4C78-9E43-E7577B3E9698}" type="pres">
      <dgm:prSet presAssocID="{E23D0FA2-0678-4B05-865A-1FD5A57A10BA}" presName="dummyConnPt" presStyleCnt="0"/>
      <dgm:spPr/>
    </dgm:pt>
    <dgm:pt modelId="{1D07FFEF-204E-4B9F-8164-382101EC7E78}" type="pres">
      <dgm:prSet presAssocID="{E23D0FA2-0678-4B05-865A-1FD5A57A10B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D5A6AD-FC86-4FCD-9B86-A7C63BCA4A63}" type="pres">
      <dgm:prSet presAssocID="{EE82A98F-4320-40B7-A8F3-269F01B51E00}" presName="sibTrans" presStyleLbl="bgSibTrans2D1" presStyleIdx="9" presStyleCnt="10"/>
      <dgm:spPr/>
      <dgm:t>
        <a:bodyPr/>
        <a:lstStyle/>
        <a:p>
          <a:endParaRPr lang="cs-CZ"/>
        </a:p>
      </dgm:t>
    </dgm:pt>
    <dgm:pt modelId="{F5BF5478-D262-42ED-9816-16D7243C9BC2}" type="pres">
      <dgm:prSet presAssocID="{2F735FB3-BC01-463F-8890-07D06503CD2C}" presName="compNode" presStyleCnt="0"/>
      <dgm:spPr/>
    </dgm:pt>
    <dgm:pt modelId="{C92B0A0F-025B-4C60-A27C-24DD9B9BBF7C}" type="pres">
      <dgm:prSet presAssocID="{2F735FB3-BC01-463F-8890-07D06503CD2C}" presName="dummyConnPt" presStyleCnt="0"/>
      <dgm:spPr/>
    </dgm:pt>
    <dgm:pt modelId="{8CADC8D2-5F21-4465-9EEF-FE907E5B2DFE}" type="pres">
      <dgm:prSet presAssocID="{2F735FB3-BC01-463F-8890-07D06503CD2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680BAA-2302-431A-A6B6-504B77A381C2}" srcId="{8BBB03F5-D53D-4CC8-B891-DAD65E2AF0ED}" destId="{2F735FB3-BC01-463F-8890-07D06503CD2C}" srcOrd="10" destOrd="0" parTransId="{60177A05-0225-46A6-A8C7-D16A55C76AF1}" sibTransId="{A50781EB-44E2-4C5F-A2C4-379C8FFA0733}"/>
    <dgm:cxn modelId="{2001556C-557E-4945-9ACB-1593254D2AC6}" type="presOf" srcId="{2C825FA0-82CF-432F-8BB7-319BFC479CE5}" destId="{B717B2BF-050B-4408-9675-FCC96BEE4295}" srcOrd="0" destOrd="0" presId="urn:microsoft.com/office/officeart/2005/8/layout/bProcess4"/>
    <dgm:cxn modelId="{2C21622D-84B9-4283-8CAE-313941918FAB}" type="presOf" srcId="{8BBB03F5-D53D-4CC8-B891-DAD65E2AF0ED}" destId="{705DF4DC-3573-4D81-B79B-B159905F5DC9}" srcOrd="0" destOrd="0" presId="urn:microsoft.com/office/officeart/2005/8/layout/bProcess4"/>
    <dgm:cxn modelId="{9698507B-892F-4346-B2BA-94F28F094B92}" type="presOf" srcId="{CB27A103-8FFD-41C5-953B-FEBF9CC9A7B8}" destId="{D0F074A7-E128-4501-9DF1-841A0D642501}" srcOrd="0" destOrd="0" presId="urn:microsoft.com/office/officeart/2005/8/layout/bProcess4"/>
    <dgm:cxn modelId="{2C1C7C4E-8671-4AC5-A943-B17D0FB8036C}" type="presOf" srcId="{50CA57AC-89F0-4EFB-AA81-06ECCB0C1B04}" destId="{A8EA1D1D-868C-4022-BC17-FB9B8111500F}" srcOrd="0" destOrd="0" presId="urn:microsoft.com/office/officeart/2005/8/layout/bProcess4"/>
    <dgm:cxn modelId="{396B0E80-C99F-433B-8DF3-29DF5E530115}" srcId="{8BBB03F5-D53D-4CC8-B891-DAD65E2AF0ED}" destId="{6294DF5E-042C-4538-BDAA-756A4FDE8E8A}" srcOrd="4" destOrd="0" parTransId="{136EA47F-1712-458B-B121-127651BD20AB}" sibTransId="{BC49A61F-D3FE-468E-B917-9C9CE48160EE}"/>
    <dgm:cxn modelId="{C912F82A-41D8-4F19-93D0-F350ED598303}" srcId="{8BBB03F5-D53D-4CC8-B891-DAD65E2AF0ED}" destId="{DC7973C1-3B00-417F-AEE4-C68AC8837689}" srcOrd="3" destOrd="0" parTransId="{22F310D3-EE0C-40A1-9EB5-4DD3C5F1A0D8}" sibTransId="{AFEA2012-25A7-4940-B8FF-49D8D24141F4}"/>
    <dgm:cxn modelId="{56203CBB-2AC8-46E8-9F0C-920E2CEA0637}" srcId="{8BBB03F5-D53D-4CC8-B891-DAD65E2AF0ED}" destId="{BB2F2F79-1445-4A18-AA33-8EEB94703811}" srcOrd="6" destOrd="0" parTransId="{B3C09BB3-D31A-4112-87F1-6BE8AB719FF0}" sibTransId="{C0085239-FC18-4D3F-87E9-B72D8F945F49}"/>
    <dgm:cxn modelId="{BCE9B4DA-CA00-4DA0-9856-9A45B2359B56}" type="presOf" srcId="{AC999A3C-DDEC-4117-8344-81BFAB70C376}" destId="{7A4BD76A-1C8A-4B02-AF16-4AF5E2A3E0A3}" srcOrd="0" destOrd="0" presId="urn:microsoft.com/office/officeart/2005/8/layout/bProcess4"/>
    <dgm:cxn modelId="{5A461FE7-5BDC-4AC9-84CE-B8B2634C0E7A}" type="presOf" srcId="{BB2F2F79-1445-4A18-AA33-8EEB94703811}" destId="{8719FAA2-B4CB-44D1-A135-7FDAE95270A2}" srcOrd="0" destOrd="0" presId="urn:microsoft.com/office/officeart/2005/8/layout/bProcess4"/>
    <dgm:cxn modelId="{D85D114D-CA7B-4CB2-B094-281C9C51E8B9}" srcId="{8BBB03F5-D53D-4CC8-B891-DAD65E2AF0ED}" destId="{9B40E656-2E7A-4C4D-8219-7DE24FC2FEAE}" srcOrd="1" destOrd="0" parTransId="{578746AF-FDA7-4F01-B378-5E83F940D6D6}" sibTransId="{2C825FA0-82CF-432F-8BB7-319BFC479CE5}"/>
    <dgm:cxn modelId="{54E52A78-47BB-4F27-B02C-DD5772510B3A}" type="presOf" srcId="{46852B8C-7593-422F-BC27-4846F7F87751}" destId="{9ECAE90A-F016-4687-80BB-189DD480264A}" srcOrd="0" destOrd="0" presId="urn:microsoft.com/office/officeart/2005/8/layout/bProcess4"/>
    <dgm:cxn modelId="{64897C74-AE99-43A0-89F9-61FE5C63525F}" type="presOf" srcId="{065C7779-94AE-4351-AF7D-99E7340FE146}" destId="{ADACCCB4-CA50-41D6-BC01-09D8D53BE062}" srcOrd="0" destOrd="0" presId="urn:microsoft.com/office/officeart/2005/8/layout/bProcess4"/>
    <dgm:cxn modelId="{E24111F7-5790-49B4-BE58-DB167F280E14}" type="presOf" srcId="{2F735FB3-BC01-463F-8890-07D06503CD2C}" destId="{8CADC8D2-5F21-4465-9EEF-FE907E5B2DFE}" srcOrd="0" destOrd="0" presId="urn:microsoft.com/office/officeart/2005/8/layout/bProcess4"/>
    <dgm:cxn modelId="{8D8A3B8B-29EB-4FC1-A0DC-630C6B9F963C}" type="presOf" srcId="{3AB6FCDD-E914-4E19-B7F7-B4C91C2692DC}" destId="{8AA187B9-1F12-4018-8EE0-D66349804ED3}" srcOrd="0" destOrd="0" presId="urn:microsoft.com/office/officeart/2005/8/layout/bProcess4"/>
    <dgm:cxn modelId="{1B5EE4F0-7681-4CEE-8178-9C7B0BFBB9EB}" type="presOf" srcId="{E23D0FA2-0678-4B05-865A-1FD5A57A10BA}" destId="{1D07FFEF-204E-4B9F-8164-382101EC7E78}" srcOrd="0" destOrd="0" presId="urn:microsoft.com/office/officeart/2005/8/layout/bProcess4"/>
    <dgm:cxn modelId="{676885A3-EF77-4C79-A813-25F8DF90281F}" srcId="{8BBB03F5-D53D-4CC8-B891-DAD65E2AF0ED}" destId="{E23D0FA2-0678-4B05-865A-1FD5A57A10BA}" srcOrd="9" destOrd="0" parTransId="{8035FF75-F4DF-4D82-B78F-BD368857D762}" sibTransId="{EE82A98F-4320-40B7-A8F3-269F01B51E00}"/>
    <dgm:cxn modelId="{4712859F-28D9-4AB0-A939-5F23AE0BF76D}" srcId="{8BBB03F5-D53D-4CC8-B891-DAD65E2AF0ED}" destId="{967D0490-6312-48B4-9BF8-4C839895E393}" srcOrd="8" destOrd="0" parTransId="{A4AD2790-655C-4CC2-9F5C-B548A8D78218}" sibTransId="{065C7779-94AE-4351-AF7D-99E7340FE146}"/>
    <dgm:cxn modelId="{1C8A46B1-5D2E-4727-A487-B235B8D03DCC}" type="presOf" srcId="{BC49A61F-D3FE-468E-B917-9C9CE48160EE}" destId="{05B4CE33-10F3-48B1-BEAD-B5D29C05B98A}" srcOrd="0" destOrd="0" presId="urn:microsoft.com/office/officeart/2005/8/layout/bProcess4"/>
    <dgm:cxn modelId="{82DC06D5-B9ED-435E-9296-F4B71CD96D94}" type="presOf" srcId="{9B40E656-2E7A-4C4D-8219-7DE24FC2FEAE}" destId="{D39D1797-2156-409E-929A-97E2339DC024}" srcOrd="0" destOrd="0" presId="urn:microsoft.com/office/officeart/2005/8/layout/bProcess4"/>
    <dgm:cxn modelId="{89F0EDBA-9331-4266-86E4-3F7D6651D72C}" type="presOf" srcId="{930042A0-4CB7-4A3B-B7B0-566A4EDDED3D}" destId="{6751639B-B10F-4FD4-9064-77BB093FA8BB}" srcOrd="0" destOrd="0" presId="urn:microsoft.com/office/officeart/2005/8/layout/bProcess4"/>
    <dgm:cxn modelId="{2F5E0982-C196-490E-9665-C8549E08FE4B}" srcId="{8BBB03F5-D53D-4CC8-B891-DAD65E2AF0ED}" destId="{46852B8C-7593-422F-BC27-4846F7F87751}" srcOrd="7" destOrd="0" parTransId="{A367E3DB-D051-453D-B6F1-0C15B8F6E306}" sibTransId="{FBF54FE4-8E14-42D4-BECA-12439F7E1233}"/>
    <dgm:cxn modelId="{B7A50A96-B7ED-49D6-B79F-F4978F79258F}" type="presOf" srcId="{FBF54FE4-8E14-42D4-BECA-12439F7E1233}" destId="{BDE20D9C-F1CF-41CB-AAF1-5AE2D9669111}" srcOrd="0" destOrd="0" presId="urn:microsoft.com/office/officeart/2005/8/layout/bProcess4"/>
    <dgm:cxn modelId="{A31A42EC-A648-4508-AD53-9A4027560692}" type="presOf" srcId="{EE82A98F-4320-40B7-A8F3-269F01B51E00}" destId="{44D5A6AD-FC86-4FCD-9B86-A7C63BCA4A63}" srcOrd="0" destOrd="0" presId="urn:microsoft.com/office/officeart/2005/8/layout/bProcess4"/>
    <dgm:cxn modelId="{FF65F6F8-9922-4F21-A5DD-3CF991290B25}" type="presOf" srcId="{C0085239-FC18-4D3F-87E9-B72D8F945F49}" destId="{550F86CD-B9AD-4F97-9721-9B51616E991D}" srcOrd="0" destOrd="0" presId="urn:microsoft.com/office/officeart/2005/8/layout/bProcess4"/>
    <dgm:cxn modelId="{9AF269B3-20D7-4757-8C0F-CA4A7DC2B3A7}" type="presOf" srcId="{967D0490-6312-48B4-9BF8-4C839895E393}" destId="{2F0D676D-6C16-4507-B605-5E06C5EB3CAD}" srcOrd="0" destOrd="0" presId="urn:microsoft.com/office/officeart/2005/8/layout/bProcess4"/>
    <dgm:cxn modelId="{EE979288-5BE8-4ECD-8604-5000274AE0E3}" type="presOf" srcId="{DC7973C1-3B00-417F-AEE4-C68AC8837689}" destId="{C0C54381-03B2-40D5-96D7-3A07544BC36A}" srcOrd="0" destOrd="0" presId="urn:microsoft.com/office/officeart/2005/8/layout/bProcess4"/>
    <dgm:cxn modelId="{53E9AD3D-EF36-4895-977B-F307CBCEC81E}" srcId="{8BBB03F5-D53D-4CC8-B891-DAD65E2AF0ED}" destId="{50CA57AC-89F0-4EFB-AA81-06ECCB0C1B04}" srcOrd="2" destOrd="0" parTransId="{E13D50B8-DD18-4176-9201-8C3A7569E1AA}" sibTransId="{8CFB05D9-59AA-44AC-BD63-A1FD0EC0CF8B}"/>
    <dgm:cxn modelId="{5584C457-04E1-4D3C-A0A7-5A0C6050174E}" srcId="{8BBB03F5-D53D-4CC8-B891-DAD65E2AF0ED}" destId="{3AB6FCDD-E914-4E19-B7F7-B4C91C2692DC}" srcOrd="0" destOrd="0" parTransId="{24656BBF-522C-4E7B-BD4A-BACE39421672}" sibTransId="{AC999A3C-DDEC-4117-8344-81BFAB70C376}"/>
    <dgm:cxn modelId="{B2E5A906-21A0-44CE-BA73-19B6C1961C77}" type="presOf" srcId="{AFEA2012-25A7-4940-B8FF-49D8D24141F4}" destId="{5A696FA6-172A-4A34-98F4-6386AB70430D}" srcOrd="0" destOrd="0" presId="urn:microsoft.com/office/officeart/2005/8/layout/bProcess4"/>
    <dgm:cxn modelId="{D31BBDC2-CD8A-449A-B589-1BB2230E4BB7}" type="presOf" srcId="{8CFB05D9-59AA-44AC-BD63-A1FD0EC0CF8B}" destId="{4B9BBFA5-1EA3-462D-9906-7D49A60656A4}" srcOrd="0" destOrd="0" presId="urn:microsoft.com/office/officeart/2005/8/layout/bProcess4"/>
    <dgm:cxn modelId="{E48988F1-95A1-48DC-909B-1EC54DDFD1E6}" srcId="{8BBB03F5-D53D-4CC8-B891-DAD65E2AF0ED}" destId="{930042A0-4CB7-4A3B-B7B0-566A4EDDED3D}" srcOrd="5" destOrd="0" parTransId="{5D1D726E-8F4A-4CC5-BC01-1E1B5255B00E}" sibTransId="{CB27A103-8FFD-41C5-953B-FEBF9CC9A7B8}"/>
    <dgm:cxn modelId="{4237301E-DCB2-4B1C-900C-A82C4BE9E890}" type="presOf" srcId="{6294DF5E-042C-4538-BDAA-756A4FDE8E8A}" destId="{BD84594B-949D-43C3-AD09-12EDAB83FEC6}" srcOrd="0" destOrd="0" presId="urn:microsoft.com/office/officeart/2005/8/layout/bProcess4"/>
    <dgm:cxn modelId="{293274D7-71F8-4633-8FB9-0F1D0AA59828}" type="presParOf" srcId="{705DF4DC-3573-4D81-B79B-B159905F5DC9}" destId="{68C6806C-C081-4E78-AE31-A67D8CA3BB06}" srcOrd="0" destOrd="0" presId="urn:microsoft.com/office/officeart/2005/8/layout/bProcess4"/>
    <dgm:cxn modelId="{E03D1F28-41F3-4E6D-AF90-D6317C4565ED}" type="presParOf" srcId="{68C6806C-C081-4E78-AE31-A67D8CA3BB06}" destId="{4145D087-F229-4FF3-B958-F919B874D388}" srcOrd="0" destOrd="0" presId="urn:microsoft.com/office/officeart/2005/8/layout/bProcess4"/>
    <dgm:cxn modelId="{55B95179-B4F3-4EAC-B3D6-4B0A85ACEB4F}" type="presParOf" srcId="{68C6806C-C081-4E78-AE31-A67D8CA3BB06}" destId="{8AA187B9-1F12-4018-8EE0-D66349804ED3}" srcOrd="1" destOrd="0" presId="urn:microsoft.com/office/officeart/2005/8/layout/bProcess4"/>
    <dgm:cxn modelId="{F21A41AF-67AF-4A85-8F01-5B8C5B4BA09C}" type="presParOf" srcId="{705DF4DC-3573-4D81-B79B-B159905F5DC9}" destId="{7A4BD76A-1C8A-4B02-AF16-4AF5E2A3E0A3}" srcOrd="1" destOrd="0" presId="urn:microsoft.com/office/officeart/2005/8/layout/bProcess4"/>
    <dgm:cxn modelId="{D1C8DC98-21C5-41EA-B55E-83123B5CFD7A}" type="presParOf" srcId="{705DF4DC-3573-4D81-B79B-B159905F5DC9}" destId="{12A082E5-516D-40C7-B53A-2829F2679F76}" srcOrd="2" destOrd="0" presId="urn:microsoft.com/office/officeart/2005/8/layout/bProcess4"/>
    <dgm:cxn modelId="{D29C7735-C3C4-4C09-B05D-B17C649A2F12}" type="presParOf" srcId="{12A082E5-516D-40C7-B53A-2829F2679F76}" destId="{2C351E1F-65EC-494B-8B57-4DEF39960284}" srcOrd="0" destOrd="0" presId="urn:microsoft.com/office/officeart/2005/8/layout/bProcess4"/>
    <dgm:cxn modelId="{EAA481E5-3C2F-4220-9AD7-56B6817AB21F}" type="presParOf" srcId="{12A082E5-516D-40C7-B53A-2829F2679F76}" destId="{D39D1797-2156-409E-929A-97E2339DC024}" srcOrd="1" destOrd="0" presId="urn:microsoft.com/office/officeart/2005/8/layout/bProcess4"/>
    <dgm:cxn modelId="{68F69FE1-AAA9-4B77-92D8-A624BAF131DF}" type="presParOf" srcId="{705DF4DC-3573-4D81-B79B-B159905F5DC9}" destId="{B717B2BF-050B-4408-9675-FCC96BEE4295}" srcOrd="3" destOrd="0" presId="urn:microsoft.com/office/officeart/2005/8/layout/bProcess4"/>
    <dgm:cxn modelId="{4212449E-3461-4807-96BE-9E2946A866CE}" type="presParOf" srcId="{705DF4DC-3573-4D81-B79B-B159905F5DC9}" destId="{2961BD75-B2BE-4C63-A4C2-568A6395AC08}" srcOrd="4" destOrd="0" presId="urn:microsoft.com/office/officeart/2005/8/layout/bProcess4"/>
    <dgm:cxn modelId="{8A9446CB-65BB-4512-9164-EE2C1BCDA254}" type="presParOf" srcId="{2961BD75-B2BE-4C63-A4C2-568A6395AC08}" destId="{DBF109A8-3BE4-4C4A-B5F4-8710E9CD0226}" srcOrd="0" destOrd="0" presId="urn:microsoft.com/office/officeart/2005/8/layout/bProcess4"/>
    <dgm:cxn modelId="{62904B07-D43C-4094-BEDE-3B0357FB1491}" type="presParOf" srcId="{2961BD75-B2BE-4C63-A4C2-568A6395AC08}" destId="{A8EA1D1D-868C-4022-BC17-FB9B8111500F}" srcOrd="1" destOrd="0" presId="urn:microsoft.com/office/officeart/2005/8/layout/bProcess4"/>
    <dgm:cxn modelId="{79459501-FB13-46DC-A115-8E69E12EF3D5}" type="presParOf" srcId="{705DF4DC-3573-4D81-B79B-B159905F5DC9}" destId="{4B9BBFA5-1EA3-462D-9906-7D49A60656A4}" srcOrd="5" destOrd="0" presId="urn:microsoft.com/office/officeart/2005/8/layout/bProcess4"/>
    <dgm:cxn modelId="{0296767F-9E57-4C78-A89F-59BFF86F0581}" type="presParOf" srcId="{705DF4DC-3573-4D81-B79B-B159905F5DC9}" destId="{D30E0794-1CD4-415E-9F2C-F30FB397654E}" srcOrd="6" destOrd="0" presId="urn:microsoft.com/office/officeart/2005/8/layout/bProcess4"/>
    <dgm:cxn modelId="{85528ACD-E2A0-4117-BAE3-1C39062A342F}" type="presParOf" srcId="{D30E0794-1CD4-415E-9F2C-F30FB397654E}" destId="{9006C4FE-A7CA-46A6-91B6-CBCA30609C04}" srcOrd="0" destOrd="0" presId="urn:microsoft.com/office/officeart/2005/8/layout/bProcess4"/>
    <dgm:cxn modelId="{7B5D13CA-5C75-4218-B1CD-EC9CAD185A66}" type="presParOf" srcId="{D30E0794-1CD4-415E-9F2C-F30FB397654E}" destId="{C0C54381-03B2-40D5-96D7-3A07544BC36A}" srcOrd="1" destOrd="0" presId="urn:microsoft.com/office/officeart/2005/8/layout/bProcess4"/>
    <dgm:cxn modelId="{2FBDA65E-7611-4155-BE1F-71DFF172E6E3}" type="presParOf" srcId="{705DF4DC-3573-4D81-B79B-B159905F5DC9}" destId="{5A696FA6-172A-4A34-98F4-6386AB70430D}" srcOrd="7" destOrd="0" presId="urn:microsoft.com/office/officeart/2005/8/layout/bProcess4"/>
    <dgm:cxn modelId="{B5EDD75C-DFFF-4BAA-B876-95BCFE1B9536}" type="presParOf" srcId="{705DF4DC-3573-4D81-B79B-B159905F5DC9}" destId="{D72FEA94-4B5F-4A2A-9827-1C31D284A74C}" srcOrd="8" destOrd="0" presId="urn:microsoft.com/office/officeart/2005/8/layout/bProcess4"/>
    <dgm:cxn modelId="{0B079D30-6D43-4816-9ADC-C9FA7D3A7E07}" type="presParOf" srcId="{D72FEA94-4B5F-4A2A-9827-1C31D284A74C}" destId="{6AE9F877-77A9-4D70-8860-50152F9C1205}" srcOrd="0" destOrd="0" presId="urn:microsoft.com/office/officeart/2005/8/layout/bProcess4"/>
    <dgm:cxn modelId="{4AE02EB8-606D-4AC3-A8F7-21F72CAA26F8}" type="presParOf" srcId="{D72FEA94-4B5F-4A2A-9827-1C31D284A74C}" destId="{BD84594B-949D-43C3-AD09-12EDAB83FEC6}" srcOrd="1" destOrd="0" presId="urn:microsoft.com/office/officeart/2005/8/layout/bProcess4"/>
    <dgm:cxn modelId="{4E38F1B0-4CCB-4FE8-BAB8-BC87C8F5651A}" type="presParOf" srcId="{705DF4DC-3573-4D81-B79B-B159905F5DC9}" destId="{05B4CE33-10F3-48B1-BEAD-B5D29C05B98A}" srcOrd="9" destOrd="0" presId="urn:microsoft.com/office/officeart/2005/8/layout/bProcess4"/>
    <dgm:cxn modelId="{9F1F298C-626D-4B07-BD20-E04F2F3A892A}" type="presParOf" srcId="{705DF4DC-3573-4D81-B79B-B159905F5DC9}" destId="{3B561953-64C1-47E2-9270-44A2DCFC18DA}" srcOrd="10" destOrd="0" presId="urn:microsoft.com/office/officeart/2005/8/layout/bProcess4"/>
    <dgm:cxn modelId="{D7791762-B298-403B-A01C-06494EF1818F}" type="presParOf" srcId="{3B561953-64C1-47E2-9270-44A2DCFC18DA}" destId="{3B3D5B5A-6F7B-453C-B718-F7A8674167FF}" srcOrd="0" destOrd="0" presId="urn:microsoft.com/office/officeart/2005/8/layout/bProcess4"/>
    <dgm:cxn modelId="{BF3A9872-62B5-433D-8AC6-F56517319D1C}" type="presParOf" srcId="{3B561953-64C1-47E2-9270-44A2DCFC18DA}" destId="{6751639B-B10F-4FD4-9064-77BB093FA8BB}" srcOrd="1" destOrd="0" presId="urn:microsoft.com/office/officeart/2005/8/layout/bProcess4"/>
    <dgm:cxn modelId="{A1AC7C50-BA0E-4994-AEA9-29841390D294}" type="presParOf" srcId="{705DF4DC-3573-4D81-B79B-B159905F5DC9}" destId="{D0F074A7-E128-4501-9DF1-841A0D642501}" srcOrd="11" destOrd="0" presId="urn:microsoft.com/office/officeart/2005/8/layout/bProcess4"/>
    <dgm:cxn modelId="{DD491387-BAD0-4360-8C17-1A44AEA6448D}" type="presParOf" srcId="{705DF4DC-3573-4D81-B79B-B159905F5DC9}" destId="{6FD65C89-A965-4E39-9873-FF91ADDB7026}" srcOrd="12" destOrd="0" presId="urn:microsoft.com/office/officeart/2005/8/layout/bProcess4"/>
    <dgm:cxn modelId="{D639B05D-57D6-4CA0-BADB-DEC2AE757017}" type="presParOf" srcId="{6FD65C89-A965-4E39-9873-FF91ADDB7026}" destId="{03B76E55-9DFB-4D27-9A13-AEB42AEB72E7}" srcOrd="0" destOrd="0" presId="urn:microsoft.com/office/officeart/2005/8/layout/bProcess4"/>
    <dgm:cxn modelId="{7F4339B3-85E9-4300-BC85-11FD7DFE5878}" type="presParOf" srcId="{6FD65C89-A965-4E39-9873-FF91ADDB7026}" destId="{8719FAA2-B4CB-44D1-A135-7FDAE95270A2}" srcOrd="1" destOrd="0" presId="urn:microsoft.com/office/officeart/2005/8/layout/bProcess4"/>
    <dgm:cxn modelId="{3CBAC017-D8CD-40F9-9768-68B23A63A518}" type="presParOf" srcId="{705DF4DC-3573-4D81-B79B-B159905F5DC9}" destId="{550F86CD-B9AD-4F97-9721-9B51616E991D}" srcOrd="13" destOrd="0" presId="urn:microsoft.com/office/officeart/2005/8/layout/bProcess4"/>
    <dgm:cxn modelId="{3AC6C68D-4CED-441D-876E-0DE44C42847B}" type="presParOf" srcId="{705DF4DC-3573-4D81-B79B-B159905F5DC9}" destId="{581765B1-6C30-479F-BDE4-BB6291E27538}" srcOrd="14" destOrd="0" presId="urn:microsoft.com/office/officeart/2005/8/layout/bProcess4"/>
    <dgm:cxn modelId="{E99673EE-D48D-4748-A162-6EB7638AA9E9}" type="presParOf" srcId="{581765B1-6C30-479F-BDE4-BB6291E27538}" destId="{518885D7-699F-4670-9F6C-41D7CD512B0F}" srcOrd="0" destOrd="0" presId="urn:microsoft.com/office/officeart/2005/8/layout/bProcess4"/>
    <dgm:cxn modelId="{213D42DB-DA1A-49F2-9EC5-F032F104025A}" type="presParOf" srcId="{581765B1-6C30-479F-BDE4-BB6291E27538}" destId="{9ECAE90A-F016-4687-80BB-189DD480264A}" srcOrd="1" destOrd="0" presId="urn:microsoft.com/office/officeart/2005/8/layout/bProcess4"/>
    <dgm:cxn modelId="{4054F248-EBEF-4DF4-8B6B-42C7DAA0993A}" type="presParOf" srcId="{705DF4DC-3573-4D81-B79B-B159905F5DC9}" destId="{BDE20D9C-F1CF-41CB-AAF1-5AE2D9669111}" srcOrd="15" destOrd="0" presId="urn:microsoft.com/office/officeart/2005/8/layout/bProcess4"/>
    <dgm:cxn modelId="{86FFF385-707C-4FC5-8A61-8611D6406CCA}" type="presParOf" srcId="{705DF4DC-3573-4D81-B79B-B159905F5DC9}" destId="{1670FA97-F484-424D-A94C-652032AC8D2C}" srcOrd="16" destOrd="0" presId="urn:microsoft.com/office/officeart/2005/8/layout/bProcess4"/>
    <dgm:cxn modelId="{EEDE9063-910F-4EB7-BE34-31E883646781}" type="presParOf" srcId="{1670FA97-F484-424D-A94C-652032AC8D2C}" destId="{4706AA68-28B8-45A5-8BFD-1C93F3E34A26}" srcOrd="0" destOrd="0" presId="urn:microsoft.com/office/officeart/2005/8/layout/bProcess4"/>
    <dgm:cxn modelId="{F5B82F44-3C53-4E4E-A1B5-278AFA06759D}" type="presParOf" srcId="{1670FA97-F484-424D-A94C-652032AC8D2C}" destId="{2F0D676D-6C16-4507-B605-5E06C5EB3CAD}" srcOrd="1" destOrd="0" presId="urn:microsoft.com/office/officeart/2005/8/layout/bProcess4"/>
    <dgm:cxn modelId="{4FDF9A82-078C-4DC6-94EB-6355ED569F03}" type="presParOf" srcId="{705DF4DC-3573-4D81-B79B-B159905F5DC9}" destId="{ADACCCB4-CA50-41D6-BC01-09D8D53BE062}" srcOrd="17" destOrd="0" presId="urn:microsoft.com/office/officeart/2005/8/layout/bProcess4"/>
    <dgm:cxn modelId="{9BA55C70-4502-4893-9206-F6AC2FEA14C2}" type="presParOf" srcId="{705DF4DC-3573-4D81-B79B-B159905F5DC9}" destId="{F058F056-0BA1-4348-93FD-15B5B9AC5330}" srcOrd="18" destOrd="0" presId="urn:microsoft.com/office/officeart/2005/8/layout/bProcess4"/>
    <dgm:cxn modelId="{2891A74C-E10E-4454-9A8F-A1B61713F93D}" type="presParOf" srcId="{F058F056-0BA1-4348-93FD-15B5B9AC5330}" destId="{E3C3E1E0-0F6D-4C78-9E43-E7577B3E9698}" srcOrd="0" destOrd="0" presId="urn:microsoft.com/office/officeart/2005/8/layout/bProcess4"/>
    <dgm:cxn modelId="{3EE8DD76-A013-4F18-8EAB-F76C07174E7B}" type="presParOf" srcId="{F058F056-0BA1-4348-93FD-15B5B9AC5330}" destId="{1D07FFEF-204E-4B9F-8164-382101EC7E78}" srcOrd="1" destOrd="0" presId="urn:microsoft.com/office/officeart/2005/8/layout/bProcess4"/>
    <dgm:cxn modelId="{CE982D9F-EEF4-47DF-8B57-F0C8C4D2A888}" type="presParOf" srcId="{705DF4DC-3573-4D81-B79B-B159905F5DC9}" destId="{44D5A6AD-FC86-4FCD-9B86-A7C63BCA4A63}" srcOrd="19" destOrd="0" presId="urn:microsoft.com/office/officeart/2005/8/layout/bProcess4"/>
    <dgm:cxn modelId="{7329BFD6-4A6D-4948-9AE5-AF0AEEF1B8DA}" type="presParOf" srcId="{705DF4DC-3573-4D81-B79B-B159905F5DC9}" destId="{F5BF5478-D262-42ED-9816-16D7243C9BC2}" srcOrd="20" destOrd="0" presId="urn:microsoft.com/office/officeart/2005/8/layout/bProcess4"/>
    <dgm:cxn modelId="{9E4172EA-D049-43A6-B2FE-965208B48496}" type="presParOf" srcId="{F5BF5478-D262-42ED-9816-16D7243C9BC2}" destId="{C92B0A0F-025B-4C60-A27C-24DD9B9BBF7C}" srcOrd="0" destOrd="0" presId="urn:microsoft.com/office/officeart/2005/8/layout/bProcess4"/>
    <dgm:cxn modelId="{9B68A1E5-E9ED-45E7-9912-C6649E4F23B3}" type="presParOf" srcId="{F5BF5478-D262-42ED-9816-16D7243C9BC2}" destId="{8CADC8D2-5F21-4465-9EEF-FE907E5B2DF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B03F5-D53D-4CC8-B891-DAD65E2AF0ED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F735FB3-BC01-463F-8890-07D06503CD2C}">
      <dgm:prSet phldrT="[Text]"/>
      <dgm:spPr/>
      <dgm:t>
        <a:bodyPr/>
        <a:lstStyle/>
        <a:p>
          <a:r>
            <a:rPr lang="cs-CZ" dirty="0" smtClean="0"/>
            <a:t>VÝMĚNNÉ FONDY</a:t>
          </a:r>
          <a:endParaRPr lang="cs-CZ" dirty="0"/>
        </a:p>
      </dgm:t>
    </dgm:pt>
    <dgm:pt modelId="{60177A05-0225-46A6-A8C7-D16A55C76AF1}" type="parTrans" cxnId="{9D680BAA-2302-431A-A6B6-504B77A381C2}">
      <dgm:prSet/>
      <dgm:spPr/>
      <dgm:t>
        <a:bodyPr/>
        <a:lstStyle/>
        <a:p>
          <a:endParaRPr lang="cs-CZ"/>
        </a:p>
      </dgm:t>
    </dgm:pt>
    <dgm:pt modelId="{A50781EB-44E2-4C5F-A2C4-379C8FFA0733}" type="sibTrans" cxnId="{9D680BAA-2302-431A-A6B6-504B77A381C2}">
      <dgm:prSet/>
      <dgm:spPr/>
      <dgm:t>
        <a:bodyPr/>
        <a:lstStyle/>
        <a:p>
          <a:endParaRPr lang="cs-CZ"/>
        </a:p>
      </dgm:t>
    </dgm:pt>
    <dgm:pt modelId="{573BE0F4-9E5A-4BBC-B348-04EC24275A3C}">
      <dgm:prSet phldrT="[Text]"/>
      <dgm:spPr/>
      <dgm:t>
        <a:bodyPr/>
        <a:lstStyle/>
        <a:p>
          <a:r>
            <a:rPr lang="cs-CZ" dirty="0" smtClean="0"/>
            <a:t>NÁKUP A ZPRACOVÁNÍ KNIH Z PROSTŘEDKŮ OBCE</a:t>
          </a:r>
          <a:endParaRPr lang="cs-CZ" dirty="0"/>
        </a:p>
      </dgm:t>
    </dgm:pt>
    <dgm:pt modelId="{91ED58AA-AE54-4D79-9ABF-74459254EE66}" type="parTrans" cxnId="{448CFF62-5A7F-482B-8F28-231915059460}">
      <dgm:prSet/>
      <dgm:spPr/>
      <dgm:t>
        <a:bodyPr/>
        <a:lstStyle/>
        <a:p>
          <a:endParaRPr lang="cs-CZ"/>
        </a:p>
      </dgm:t>
    </dgm:pt>
    <dgm:pt modelId="{E64E81F1-245F-46A4-B853-2678CE506106}" type="sibTrans" cxnId="{448CFF62-5A7F-482B-8F28-231915059460}">
      <dgm:prSet/>
      <dgm:spPr/>
      <dgm:t>
        <a:bodyPr/>
        <a:lstStyle/>
        <a:p>
          <a:endParaRPr lang="cs-CZ"/>
        </a:p>
      </dgm:t>
    </dgm:pt>
    <dgm:pt modelId="{95221184-AFA6-42C5-A7AC-8DE4AA29FCF3}">
      <dgm:prSet phldrT="[Text]"/>
      <dgm:spPr/>
      <dgm:t>
        <a:bodyPr/>
        <a:lstStyle/>
        <a:p>
          <a:r>
            <a:rPr lang="cs-CZ" dirty="0" smtClean="0"/>
            <a:t>PORADENSTVÍ, KONZULTACE</a:t>
          </a:r>
          <a:endParaRPr lang="cs-CZ" dirty="0"/>
        </a:p>
      </dgm:t>
    </dgm:pt>
    <dgm:pt modelId="{1027CFAD-084E-4BF2-9366-A73C8E7E614E}" type="parTrans" cxnId="{884967DB-0AB7-4883-8D2A-0A16CB8D1A34}">
      <dgm:prSet/>
      <dgm:spPr/>
      <dgm:t>
        <a:bodyPr/>
        <a:lstStyle/>
        <a:p>
          <a:endParaRPr lang="cs-CZ"/>
        </a:p>
      </dgm:t>
    </dgm:pt>
    <dgm:pt modelId="{EEC8FA7D-80D3-412B-887F-82CAC5A7A34A}" type="sibTrans" cxnId="{884967DB-0AB7-4883-8D2A-0A16CB8D1A34}">
      <dgm:prSet/>
      <dgm:spPr/>
      <dgm:t>
        <a:bodyPr/>
        <a:lstStyle/>
        <a:p>
          <a:endParaRPr lang="cs-CZ"/>
        </a:p>
      </dgm:t>
    </dgm:pt>
    <dgm:pt modelId="{458C16FC-BA4B-496F-95C7-F7AE70E0C1E2}">
      <dgm:prSet phldrT="[Text]"/>
      <dgm:spPr/>
      <dgm:t>
        <a:bodyPr/>
        <a:lstStyle/>
        <a:p>
          <a:r>
            <a:rPr lang="cs-CZ" dirty="0" smtClean="0"/>
            <a:t>METODICKÉ NÁVŠTĚVY</a:t>
          </a:r>
          <a:endParaRPr lang="cs-CZ" dirty="0"/>
        </a:p>
      </dgm:t>
    </dgm:pt>
    <dgm:pt modelId="{F68E3AAE-9D02-4642-A7CE-980F0DD4DB04}" type="parTrans" cxnId="{D4764F88-F568-4889-A6D2-DCE87884DD2D}">
      <dgm:prSet/>
      <dgm:spPr/>
      <dgm:t>
        <a:bodyPr/>
        <a:lstStyle/>
        <a:p>
          <a:endParaRPr lang="cs-CZ"/>
        </a:p>
      </dgm:t>
    </dgm:pt>
    <dgm:pt modelId="{184457A7-E724-4D27-9C1D-D371F616F75F}" type="sibTrans" cxnId="{D4764F88-F568-4889-A6D2-DCE87884DD2D}">
      <dgm:prSet/>
      <dgm:spPr/>
      <dgm:t>
        <a:bodyPr/>
        <a:lstStyle/>
        <a:p>
          <a:endParaRPr lang="cs-CZ"/>
        </a:p>
      </dgm:t>
    </dgm:pt>
    <dgm:pt modelId="{8F453D1F-07E0-4FD6-80DF-32B3DAFDF82A}">
      <dgm:prSet phldrT="[Text]"/>
      <dgm:spPr/>
      <dgm:t>
        <a:bodyPr/>
        <a:lstStyle/>
        <a:p>
          <a:r>
            <a:rPr lang="cs-CZ" dirty="0" smtClean="0"/>
            <a:t>STATISTIKA, ROZBORY ČINNOSTI</a:t>
          </a:r>
          <a:endParaRPr lang="cs-CZ" dirty="0"/>
        </a:p>
      </dgm:t>
    </dgm:pt>
    <dgm:pt modelId="{A55D130D-54E1-45E0-A29E-101B6AA0CC23}" type="parTrans" cxnId="{73FACA01-ECFC-4647-AFD3-83CB48DFBEC4}">
      <dgm:prSet/>
      <dgm:spPr/>
      <dgm:t>
        <a:bodyPr/>
        <a:lstStyle/>
        <a:p>
          <a:endParaRPr lang="cs-CZ"/>
        </a:p>
      </dgm:t>
    </dgm:pt>
    <dgm:pt modelId="{4D3C44A6-2885-4589-9875-7049C6E92245}" type="sibTrans" cxnId="{73FACA01-ECFC-4647-AFD3-83CB48DFBEC4}">
      <dgm:prSet/>
      <dgm:spPr/>
      <dgm:t>
        <a:bodyPr/>
        <a:lstStyle/>
        <a:p>
          <a:endParaRPr lang="cs-CZ"/>
        </a:p>
      </dgm:t>
    </dgm:pt>
    <dgm:pt modelId="{5584F8CE-6AA2-4B8B-812B-04656ADE788C}">
      <dgm:prSet phldrT="[Text]"/>
      <dgm:spPr/>
      <dgm:t>
        <a:bodyPr/>
        <a:lstStyle/>
        <a:p>
          <a:r>
            <a:rPr lang="cs-CZ" dirty="0" smtClean="0"/>
            <a:t>VZDĚLÁVÁNÍ KNIHOVNÍKŮ</a:t>
          </a:r>
          <a:endParaRPr lang="cs-CZ" dirty="0"/>
        </a:p>
      </dgm:t>
    </dgm:pt>
    <dgm:pt modelId="{3FD02487-BD04-4274-9EF8-2EE301156434}" type="parTrans" cxnId="{DDE4AE54-36E5-4F1F-B744-BB1E3A218EDE}">
      <dgm:prSet/>
      <dgm:spPr/>
      <dgm:t>
        <a:bodyPr/>
        <a:lstStyle/>
        <a:p>
          <a:endParaRPr lang="cs-CZ"/>
        </a:p>
      </dgm:t>
    </dgm:pt>
    <dgm:pt modelId="{7FA4F267-93D6-49C9-BFA3-7B7D27F05766}" type="sibTrans" cxnId="{DDE4AE54-36E5-4F1F-B744-BB1E3A218EDE}">
      <dgm:prSet/>
      <dgm:spPr/>
      <dgm:t>
        <a:bodyPr/>
        <a:lstStyle/>
        <a:p>
          <a:endParaRPr lang="cs-CZ"/>
        </a:p>
      </dgm:t>
    </dgm:pt>
    <dgm:pt modelId="{7FCE14AF-996C-4EF0-B9A7-CF25F6F7E8BA}">
      <dgm:prSet phldrT="[Text]"/>
      <dgm:spPr/>
      <dgm:t>
        <a:bodyPr/>
        <a:lstStyle/>
        <a:p>
          <a:r>
            <a:rPr lang="cs-CZ" dirty="0" smtClean="0"/>
            <a:t>PORADY, SEMINÁŘE</a:t>
          </a:r>
          <a:endParaRPr lang="cs-CZ" dirty="0"/>
        </a:p>
      </dgm:t>
    </dgm:pt>
    <dgm:pt modelId="{3648A714-ECCE-45A6-BE16-A3E3E364AA55}" type="parTrans" cxnId="{9BACAF63-3C1C-40B3-9574-4A4DEE4EC3DB}">
      <dgm:prSet/>
      <dgm:spPr/>
      <dgm:t>
        <a:bodyPr/>
        <a:lstStyle/>
        <a:p>
          <a:endParaRPr lang="cs-CZ"/>
        </a:p>
      </dgm:t>
    </dgm:pt>
    <dgm:pt modelId="{C6090DA8-B3F2-4D93-ADEF-E75E3EC3F290}" type="sibTrans" cxnId="{9BACAF63-3C1C-40B3-9574-4A4DEE4EC3DB}">
      <dgm:prSet/>
      <dgm:spPr/>
      <dgm:t>
        <a:bodyPr/>
        <a:lstStyle/>
        <a:p>
          <a:endParaRPr lang="cs-CZ"/>
        </a:p>
      </dgm:t>
    </dgm:pt>
    <dgm:pt modelId="{EB0A0CC7-0C9A-4D3C-AA78-53B8584C5C12}">
      <dgm:prSet phldrT="[Text]"/>
      <dgm:spPr/>
      <dgm:t>
        <a:bodyPr/>
        <a:lstStyle/>
        <a:p>
          <a:r>
            <a:rPr lang="cs-CZ" dirty="0" smtClean="0"/>
            <a:t>POMOC PŘI REVIZI KF</a:t>
          </a:r>
          <a:endParaRPr lang="cs-CZ" dirty="0"/>
        </a:p>
      </dgm:t>
    </dgm:pt>
    <dgm:pt modelId="{68F08CB6-1DBC-4BE2-A9A3-55E041E6425B}" type="parTrans" cxnId="{76DC97A1-CC40-4BF7-855E-0FC1AEC11438}">
      <dgm:prSet/>
      <dgm:spPr/>
      <dgm:t>
        <a:bodyPr/>
        <a:lstStyle/>
        <a:p>
          <a:endParaRPr lang="cs-CZ"/>
        </a:p>
      </dgm:t>
    </dgm:pt>
    <dgm:pt modelId="{DD73DB8A-C97E-4162-9F0E-54DC15AF5146}" type="sibTrans" cxnId="{76DC97A1-CC40-4BF7-855E-0FC1AEC11438}">
      <dgm:prSet/>
      <dgm:spPr/>
      <dgm:t>
        <a:bodyPr/>
        <a:lstStyle/>
        <a:p>
          <a:endParaRPr lang="cs-CZ"/>
        </a:p>
      </dgm:t>
    </dgm:pt>
    <dgm:pt modelId="{A99D03F5-0E18-4099-A877-67EEE09C9268}">
      <dgm:prSet phldrT="[Text]"/>
      <dgm:spPr/>
      <dgm:t>
        <a:bodyPr/>
        <a:lstStyle/>
        <a:p>
          <a:r>
            <a:rPr lang="cs-CZ" dirty="0" smtClean="0"/>
            <a:t>SERVIS KNIHOVNÍHO SYSTÉMU</a:t>
          </a:r>
          <a:endParaRPr lang="cs-CZ" dirty="0"/>
        </a:p>
      </dgm:t>
    </dgm:pt>
    <dgm:pt modelId="{B09009F2-BCEB-415C-973F-C37C6AA7AB9B}" type="parTrans" cxnId="{4F7E8166-3E47-4D5C-9F89-F42BC1299800}">
      <dgm:prSet/>
      <dgm:spPr/>
      <dgm:t>
        <a:bodyPr/>
        <a:lstStyle/>
        <a:p>
          <a:endParaRPr lang="cs-CZ"/>
        </a:p>
      </dgm:t>
    </dgm:pt>
    <dgm:pt modelId="{3003C32F-14FD-4747-87BF-2D6DD1F49BFE}" type="sibTrans" cxnId="{4F7E8166-3E47-4D5C-9F89-F42BC1299800}">
      <dgm:prSet/>
      <dgm:spPr/>
      <dgm:t>
        <a:bodyPr/>
        <a:lstStyle/>
        <a:p>
          <a:endParaRPr lang="cs-CZ"/>
        </a:p>
      </dgm:t>
    </dgm:pt>
    <dgm:pt modelId="{705DF4DC-3573-4D81-B79B-B159905F5DC9}" type="pres">
      <dgm:prSet presAssocID="{8BBB03F5-D53D-4CC8-B891-DAD65E2AF0E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AEAC484E-AAF2-481C-B75B-93FF7658EA27}" type="pres">
      <dgm:prSet presAssocID="{95221184-AFA6-42C5-A7AC-8DE4AA29FCF3}" presName="compNode" presStyleCnt="0"/>
      <dgm:spPr/>
    </dgm:pt>
    <dgm:pt modelId="{4F522C8B-1DDA-4CA3-BCB7-6131E04E97A0}" type="pres">
      <dgm:prSet presAssocID="{95221184-AFA6-42C5-A7AC-8DE4AA29FCF3}" presName="dummyConnPt" presStyleCnt="0"/>
      <dgm:spPr/>
    </dgm:pt>
    <dgm:pt modelId="{D9594373-6851-4B7F-BEBF-14C347CCDBA7}" type="pres">
      <dgm:prSet presAssocID="{95221184-AFA6-42C5-A7AC-8DE4AA29FCF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B61271-221B-41DB-AAA2-A53F0788648F}" type="pres">
      <dgm:prSet presAssocID="{EEC8FA7D-80D3-412B-887F-82CAC5A7A34A}" presName="sibTrans" presStyleLbl="bgSibTrans2D1" presStyleIdx="0" presStyleCnt="8"/>
      <dgm:spPr/>
      <dgm:t>
        <a:bodyPr/>
        <a:lstStyle/>
        <a:p>
          <a:endParaRPr lang="cs-CZ"/>
        </a:p>
      </dgm:t>
    </dgm:pt>
    <dgm:pt modelId="{B56C907F-E8F4-4683-998F-249D70A533D3}" type="pres">
      <dgm:prSet presAssocID="{458C16FC-BA4B-496F-95C7-F7AE70E0C1E2}" presName="compNode" presStyleCnt="0"/>
      <dgm:spPr/>
    </dgm:pt>
    <dgm:pt modelId="{F60A9DEF-B611-4ECA-A4D7-6B517FF46BEF}" type="pres">
      <dgm:prSet presAssocID="{458C16FC-BA4B-496F-95C7-F7AE70E0C1E2}" presName="dummyConnPt" presStyleCnt="0"/>
      <dgm:spPr/>
    </dgm:pt>
    <dgm:pt modelId="{F1B557EA-7EFD-4390-8D24-91326A63BFD9}" type="pres">
      <dgm:prSet presAssocID="{458C16FC-BA4B-496F-95C7-F7AE70E0C1E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FB830C-94D7-4509-B019-6644E054DD45}" type="pres">
      <dgm:prSet presAssocID="{184457A7-E724-4D27-9C1D-D371F616F75F}" presName="sibTrans" presStyleLbl="bgSibTrans2D1" presStyleIdx="1" presStyleCnt="8"/>
      <dgm:spPr/>
      <dgm:t>
        <a:bodyPr/>
        <a:lstStyle/>
        <a:p>
          <a:endParaRPr lang="cs-CZ"/>
        </a:p>
      </dgm:t>
    </dgm:pt>
    <dgm:pt modelId="{361DEC6F-FA80-4AB9-B0CA-BDA11C7D7B93}" type="pres">
      <dgm:prSet presAssocID="{8F453D1F-07E0-4FD6-80DF-32B3DAFDF82A}" presName="compNode" presStyleCnt="0"/>
      <dgm:spPr/>
    </dgm:pt>
    <dgm:pt modelId="{0908FBE7-05B8-4B79-B3E7-02F5C5BAD21C}" type="pres">
      <dgm:prSet presAssocID="{8F453D1F-07E0-4FD6-80DF-32B3DAFDF82A}" presName="dummyConnPt" presStyleCnt="0"/>
      <dgm:spPr/>
    </dgm:pt>
    <dgm:pt modelId="{36CC9063-4A66-467D-998E-84856E328F36}" type="pres">
      <dgm:prSet presAssocID="{8F453D1F-07E0-4FD6-80DF-32B3DAFDF82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C3B207-5D5A-4758-9927-B0C8A028B1E5}" type="pres">
      <dgm:prSet presAssocID="{4D3C44A6-2885-4589-9875-7049C6E92245}" presName="sibTrans" presStyleLbl="bgSibTrans2D1" presStyleIdx="2" presStyleCnt="8"/>
      <dgm:spPr/>
      <dgm:t>
        <a:bodyPr/>
        <a:lstStyle/>
        <a:p>
          <a:endParaRPr lang="cs-CZ"/>
        </a:p>
      </dgm:t>
    </dgm:pt>
    <dgm:pt modelId="{9E1D4B8D-A5AC-4022-AE3F-4407016B5B29}" type="pres">
      <dgm:prSet presAssocID="{5584F8CE-6AA2-4B8B-812B-04656ADE788C}" presName="compNode" presStyleCnt="0"/>
      <dgm:spPr/>
    </dgm:pt>
    <dgm:pt modelId="{E31A6C27-3A5C-4B05-B836-CA67E5262773}" type="pres">
      <dgm:prSet presAssocID="{5584F8CE-6AA2-4B8B-812B-04656ADE788C}" presName="dummyConnPt" presStyleCnt="0"/>
      <dgm:spPr/>
    </dgm:pt>
    <dgm:pt modelId="{BB388DC6-8E64-4371-9F57-5E2DA421B930}" type="pres">
      <dgm:prSet presAssocID="{5584F8CE-6AA2-4B8B-812B-04656ADE788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CEF6E-BA79-4FAB-94FF-9041CFD462D0}" type="pres">
      <dgm:prSet presAssocID="{7FA4F267-93D6-49C9-BFA3-7B7D27F05766}" presName="sibTrans" presStyleLbl="bgSibTrans2D1" presStyleIdx="3" presStyleCnt="8"/>
      <dgm:spPr/>
      <dgm:t>
        <a:bodyPr/>
        <a:lstStyle/>
        <a:p>
          <a:endParaRPr lang="cs-CZ"/>
        </a:p>
      </dgm:t>
    </dgm:pt>
    <dgm:pt modelId="{1E35FB6F-8E8A-4304-AA71-1F69E6CD8010}" type="pres">
      <dgm:prSet presAssocID="{7FCE14AF-996C-4EF0-B9A7-CF25F6F7E8BA}" presName="compNode" presStyleCnt="0"/>
      <dgm:spPr/>
    </dgm:pt>
    <dgm:pt modelId="{953B6779-1EF7-4099-B555-CF2773E28DE3}" type="pres">
      <dgm:prSet presAssocID="{7FCE14AF-996C-4EF0-B9A7-CF25F6F7E8BA}" presName="dummyConnPt" presStyleCnt="0"/>
      <dgm:spPr/>
    </dgm:pt>
    <dgm:pt modelId="{04EEEF0F-77A8-4F50-A120-960384894973}" type="pres">
      <dgm:prSet presAssocID="{7FCE14AF-996C-4EF0-B9A7-CF25F6F7E8B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09A273-8931-42B4-AD2E-4292C8E111C7}" type="pres">
      <dgm:prSet presAssocID="{C6090DA8-B3F2-4D93-ADEF-E75E3EC3F290}" presName="sibTrans" presStyleLbl="bgSibTrans2D1" presStyleIdx="4" presStyleCnt="8"/>
      <dgm:spPr/>
      <dgm:t>
        <a:bodyPr/>
        <a:lstStyle/>
        <a:p>
          <a:endParaRPr lang="cs-CZ"/>
        </a:p>
      </dgm:t>
    </dgm:pt>
    <dgm:pt modelId="{F5BF5478-D262-42ED-9816-16D7243C9BC2}" type="pres">
      <dgm:prSet presAssocID="{2F735FB3-BC01-463F-8890-07D06503CD2C}" presName="compNode" presStyleCnt="0"/>
      <dgm:spPr/>
    </dgm:pt>
    <dgm:pt modelId="{C92B0A0F-025B-4C60-A27C-24DD9B9BBF7C}" type="pres">
      <dgm:prSet presAssocID="{2F735FB3-BC01-463F-8890-07D06503CD2C}" presName="dummyConnPt" presStyleCnt="0"/>
      <dgm:spPr/>
    </dgm:pt>
    <dgm:pt modelId="{8CADC8D2-5F21-4465-9EEF-FE907E5B2DFE}" type="pres">
      <dgm:prSet presAssocID="{2F735FB3-BC01-463F-8890-07D06503CD2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5ACB10-540A-4FB1-8D99-7E18EA0C513B}" type="pres">
      <dgm:prSet presAssocID="{A50781EB-44E2-4C5F-A2C4-379C8FFA0733}" presName="sibTrans" presStyleLbl="bgSibTrans2D1" presStyleIdx="5" presStyleCnt="8"/>
      <dgm:spPr/>
      <dgm:t>
        <a:bodyPr/>
        <a:lstStyle/>
        <a:p>
          <a:endParaRPr lang="cs-CZ"/>
        </a:p>
      </dgm:t>
    </dgm:pt>
    <dgm:pt modelId="{58251C0E-5680-446C-A27C-C19B4849D026}" type="pres">
      <dgm:prSet presAssocID="{573BE0F4-9E5A-4BBC-B348-04EC24275A3C}" presName="compNode" presStyleCnt="0"/>
      <dgm:spPr/>
    </dgm:pt>
    <dgm:pt modelId="{C9545BDF-9ED8-406B-AC01-19F3260BFFDE}" type="pres">
      <dgm:prSet presAssocID="{573BE0F4-9E5A-4BBC-B348-04EC24275A3C}" presName="dummyConnPt" presStyleCnt="0"/>
      <dgm:spPr/>
    </dgm:pt>
    <dgm:pt modelId="{3B9095D8-FCF7-408D-837A-FA71ABFE30BB}" type="pres">
      <dgm:prSet presAssocID="{573BE0F4-9E5A-4BBC-B348-04EC24275A3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E5036C-C5ED-4E34-A490-D0C4B76252B8}" type="pres">
      <dgm:prSet presAssocID="{E64E81F1-245F-46A4-B853-2678CE506106}" presName="sibTrans" presStyleLbl="bgSibTrans2D1" presStyleIdx="6" presStyleCnt="8"/>
      <dgm:spPr/>
      <dgm:t>
        <a:bodyPr/>
        <a:lstStyle/>
        <a:p>
          <a:endParaRPr lang="cs-CZ"/>
        </a:p>
      </dgm:t>
    </dgm:pt>
    <dgm:pt modelId="{3437EF3A-B3AE-40D7-89F0-97715F0FA3E2}" type="pres">
      <dgm:prSet presAssocID="{EB0A0CC7-0C9A-4D3C-AA78-53B8584C5C12}" presName="compNode" presStyleCnt="0"/>
      <dgm:spPr/>
    </dgm:pt>
    <dgm:pt modelId="{5BE2C8A7-B7A0-418C-952D-0486409F1893}" type="pres">
      <dgm:prSet presAssocID="{EB0A0CC7-0C9A-4D3C-AA78-53B8584C5C12}" presName="dummyConnPt" presStyleCnt="0"/>
      <dgm:spPr/>
    </dgm:pt>
    <dgm:pt modelId="{9BB95796-8857-4EB5-82C5-007E73B5845F}" type="pres">
      <dgm:prSet presAssocID="{EB0A0CC7-0C9A-4D3C-AA78-53B8584C5C1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DCE4B0-2DE6-4F50-9EC8-BBBF65ACA24E}" type="pres">
      <dgm:prSet presAssocID="{DD73DB8A-C97E-4162-9F0E-54DC15AF5146}" presName="sibTrans" presStyleLbl="bgSibTrans2D1" presStyleIdx="7" presStyleCnt="8"/>
      <dgm:spPr/>
      <dgm:t>
        <a:bodyPr/>
        <a:lstStyle/>
        <a:p>
          <a:endParaRPr lang="cs-CZ"/>
        </a:p>
      </dgm:t>
    </dgm:pt>
    <dgm:pt modelId="{E65D4765-24CD-448D-936C-AAB7E50360A5}" type="pres">
      <dgm:prSet presAssocID="{A99D03F5-0E18-4099-A877-67EEE09C9268}" presName="compNode" presStyleCnt="0"/>
      <dgm:spPr/>
    </dgm:pt>
    <dgm:pt modelId="{C5F83E7A-2BFF-4B34-B715-E4E86828B578}" type="pres">
      <dgm:prSet presAssocID="{A99D03F5-0E18-4099-A877-67EEE09C9268}" presName="dummyConnPt" presStyleCnt="0"/>
      <dgm:spPr/>
    </dgm:pt>
    <dgm:pt modelId="{E160205F-4D7D-4EDF-90B7-595D23378074}" type="pres">
      <dgm:prSet presAssocID="{A99D03F5-0E18-4099-A877-67EEE09C926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95A870-544A-4DA1-A06E-4AB956E1FD6A}" type="presOf" srcId="{A50781EB-44E2-4C5F-A2C4-379C8FFA0733}" destId="{AB5ACB10-540A-4FB1-8D99-7E18EA0C513B}" srcOrd="0" destOrd="0" presId="urn:microsoft.com/office/officeart/2005/8/layout/bProcess4"/>
    <dgm:cxn modelId="{9BACAF63-3C1C-40B3-9574-4A4DEE4EC3DB}" srcId="{8BBB03F5-D53D-4CC8-B891-DAD65E2AF0ED}" destId="{7FCE14AF-996C-4EF0-B9A7-CF25F6F7E8BA}" srcOrd="4" destOrd="0" parTransId="{3648A714-ECCE-45A6-BE16-A3E3E364AA55}" sibTransId="{C6090DA8-B3F2-4D93-ADEF-E75E3EC3F290}"/>
    <dgm:cxn modelId="{448CFF62-5A7F-482B-8F28-231915059460}" srcId="{8BBB03F5-D53D-4CC8-B891-DAD65E2AF0ED}" destId="{573BE0F4-9E5A-4BBC-B348-04EC24275A3C}" srcOrd="6" destOrd="0" parTransId="{91ED58AA-AE54-4D79-9ABF-74459254EE66}" sibTransId="{E64E81F1-245F-46A4-B853-2678CE506106}"/>
    <dgm:cxn modelId="{8F7F4829-0554-4B89-A1F5-6A17E9764E20}" type="presOf" srcId="{E64E81F1-245F-46A4-B853-2678CE506106}" destId="{42E5036C-C5ED-4E34-A490-D0C4B76252B8}" srcOrd="0" destOrd="0" presId="urn:microsoft.com/office/officeart/2005/8/layout/bProcess4"/>
    <dgm:cxn modelId="{76DC97A1-CC40-4BF7-855E-0FC1AEC11438}" srcId="{8BBB03F5-D53D-4CC8-B891-DAD65E2AF0ED}" destId="{EB0A0CC7-0C9A-4D3C-AA78-53B8584C5C12}" srcOrd="7" destOrd="0" parTransId="{68F08CB6-1DBC-4BE2-A9A3-55E041E6425B}" sibTransId="{DD73DB8A-C97E-4162-9F0E-54DC15AF5146}"/>
    <dgm:cxn modelId="{0A3A430F-4542-4DC1-97BE-BED7F3D605DB}" type="presOf" srcId="{95221184-AFA6-42C5-A7AC-8DE4AA29FCF3}" destId="{D9594373-6851-4B7F-BEBF-14C347CCDBA7}" srcOrd="0" destOrd="0" presId="urn:microsoft.com/office/officeart/2005/8/layout/bProcess4"/>
    <dgm:cxn modelId="{4F7E8166-3E47-4D5C-9F89-F42BC1299800}" srcId="{8BBB03F5-D53D-4CC8-B891-DAD65E2AF0ED}" destId="{A99D03F5-0E18-4099-A877-67EEE09C9268}" srcOrd="8" destOrd="0" parTransId="{B09009F2-BCEB-415C-973F-C37C6AA7AB9B}" sibTransId="{3003C32F-14FD-4747-87BF-2D6DD1F49BFE}"/>
    <dgm:cxn modelId="{7BDEAC20-873A-4D7C-8750-3AC5842AA37C}" type="presOf" srcId="{2F735FB3-BC01-463F-8890-07D06503CD2C}" destId="{8CADC8D2-5F21-4465-9EEF-FE907E5B2DFE}" srcOrd="0" destOrd="0" presId="urn:microsoft.com/office/officeart/2005/8/layout/bProcess4"/>
    <dgm:cxn modelId="{BCF254C8-33FC-43BF-983F-A270216D2972}" type="presOf" srcId="{573BE0F4-9E5A-4BBC-B348-04EC24275A3C}" destId="{3B9095D8-FCF7-408D-837A-FA71ABFE30BB}" srcOrd="0" destOrd="0" presId="urn:microsoft.com/office/officeart/2005/8/layout/bProcess4"/>
    <dgm:cxn modelId="{118056DD-3C11-4700-9456-B20170C86765}" type="presOf" srcId="{EEC8FA7D-80D3-412B-887F-82CAC5A7A34A}" destId="{CEB61271-221B-41DB-AAA2-A53F0788648F}" srcOrd="0" destOrd="0" presId="urn:microsoft.com/office/officeart/2005/8/layout/bProcess4"/>
    <dgm:cxn modelId="{E6A341F0-F13C-43C7-BAFC-15CB87C2F220}" type="presOf" srcId="{A99D03F5-0E18-4099-A877-67EEE09C9268}" destId="{E160205F-4D7D-4EDF-90B7-595D23378074}" srcOrd="0" destOrd="0" presId="urn:microsoft.com/office/officeart/2005/8/layout/bProcess4"/>
    <dgm:cxn modelId="{ADA44714-146B-4D3C-B246-8669EED37461}" type="presOf" srcId="{5584F8CE-6AA2-4B8B-812B-04656ADE788C}" destId="{BB388DC6-8E64-4371-9F57-5E2DA421B930}" srcOrd="0" destOrd="0" presId="urn:microsoft.com/office/officeart/2005/8/layout/bProcess4"/>
    <dgm:cxn modelId="{9D7BA818-E458-4D4C-AE17-D09FCC68FA12}" type="presOf" srcId="{C6090DA8-B3F2-4D93-ADEF-E75E3EC3F290}" destId="{BD09A273-8931-42B4-AD2E-4292C8E111C7}" srcOrd="0" destOrd="0" presId="urn:microsoft.com/office/officeart/2005/8/layout/bProcess4"/>
    <dgm:cxn modelId="{95EA1292-B66B-4E59-8575-8F3435AB9C4A}" type="presOf" srcId="{8F453D1F-07E0-4FD6-80DF-32B3DAFDF82A}" destId="{36CC9063-4A66-467D-998E-84856E328F36}" srcOrd="0" destOrd="0" presId="urn:microsoft.com/office/officeart/2005/8/layout/bProcess4"/>
    <dgm:cxn modelId="{F88DE6C1-96E7-4600-9D6E-E23125605ECF}" type="presOf" srcId="{458C16FC-BA4B-496F-95C7-F7AE70E0C1E2}" destId="{F1B557EA-7EFD-4390-8D24-91326A63BFD9}" srcOrd="0" destOrd="0" presId="urn:microsoft.com/office/officeart/2005/8/layout/bProcess4"/>
    <dgm:cxn modelId="{4C53A815-B364-48BF-A476-6524F82E82AA}" type="presOf" srcId="{7FA4F267-93D6-49C9-BFA3-7B7D27F05766}" destId="{DE1CEF6E-BA79-4FAB-94FF-9041CFD462D0}" srcOrd="0" destOrd="0" presId="urn:microsoft.com/office/officeart/2005/8/layout/bProcess4"/>
    <dgm:cxn modelId="{884967DB-0AB7-4883-8D2A-0A16CB8D1A34}" srcId="{8BBB03F5-D53D-4CC8-B891-DAD65E2AF0ED}" destId="{95221184-AFA6-42C5-A7AC-8DE4AA29FCF3}" srcOrd="0" destOrd="0" parTransId="{1027CFAD-084E-4BF2-9366-A73C8E7E614E}" sibTransId="{EEC8FA7D-80D3-412B-887F-82CAC5A7A34A}"/>
    <dgm:cxn modelId="{52ED94D9-ED8E-41A1-A658-83C718640A7F}" type="presOf" srcId="{DD73DB8A-C97E-4162-9F0E-54DC15AF5146}" destId="{15DCE4B0-2DE6-4F50-9EC8-BBBF65ACA24E}" srcOrd="0" destOrd="0" presId="urn:microsoft.com/office/officeart/2005/8/layout/bProcess4"/>
    <dgm:cxn modelId="{8F38216D-1FFA-4F40-B6E9-E1B4FED8D9C6}" type="presOf" srcId="{4D3C44A6-2885-4589-9875-7049C6E92245}" destId="{53C3B207-5D5A-4758-9927-B0C8A028B1E5}" srcOrd="0" destOrd="0" presId="urn:microsoft.com/office/officeart/2005/8/layout/bProcess4"/>
    <dgm:cxn modelId="{9D680BAA-2302-431A-A6B6-504B77A381C2}" srcId="{8BBB03F5-D53D-4CC8-B891-DAD65E2AF0ED}" destId="{2F735FB3-BC01-463F-8890-07D06503CD2C}" srcOrd="5" destOrd="0" parTransId="{60177A05-0225-46A6-A8C7-D16A55C76AF1}" sibTransId="{A50781EB-44E2-4C5F-A2C4-379C8FFA0733}"/>
    <dgm:cxn modelId="{DDE4AE54-36E5-4F1F-B744-BB1E3A218EDE}" srcId="{8BBB03F5-D53D-4CC8-B891-DAD65E2AF0ED}" destId="{5584F8CE-6AA2-4B8B-812B-04656ADE788C}" srcOrd="3" destOrd="0" parTransId="{3FD02487-BD04-4274-9EF8-2EE301156434}" sibTransId="{7FA4F267-93D6-49C9-BFA3-7B7D27F05766}"/>
    <dgm:cxn modelId="{3B9311DB-2683-4324-8555-2219170F4826}" type="presOf" srcId="{184457A7-E724-4D27-9C1D-D371F616F75F}" destId="{61FB830C-94D7-4509-B019-6644E054DD45}" srcOrd="0" destOrd="0" presId="urn:microsoft.com/office/officeart/2005/8/layout/bProcess4"/>
    <dgm:cxn modelId="{73FACA01-ECFC-4647-AFD3-83CB48DFBEC4}" srcId="{8BBB03F5-D53D-4CC8-B891-DAD65E2AF0ED}" destId="{8F453D1F-07E0-4FD6-80DF-32B3DAFDF82A}" srcOrd="2" destOrd="0" parTransId="{A55D130D-54E1-45E0-A29E-101B6AA0CC23}" sibTransId="{4D3C44A6-2885-4589-9875-7049C6E92245}"/>
    <dgm:cxn modelId="{8FC67E62-64C1-4EBA-A25C-01206229A4CB}" type="presOf" srcId="{8BBB03F5-D53D-4CC8-B891-DAD65E2AF0ED}" destId="{705DF4DC-3573-4D81-B79B-B159905F5DC9}" srcOrd="0" destOrd="0" presId="urn:microsoft.com/office/officeart/2005/8/layout/bProcess4"/>
    <dgm:cxn modelId="{7BB8D911-AB47-4359-AAF8-7A0141EF1A37}" type="presOf" srcId="{EB0A0CC7-0C9A-4D3C-AA78-53B8584C5C12}" destId="{9BB95796-8857-4EB5-82C5-007E73B5845F}" srcOrd="0" destOrd="0" presId="urn:microsoft.com/office/officeart/2005/8/layout/bProcess4"/>
    <dgm:cxn modelId="{D4764F88-F568-4889-A6D2-DCE87884DD2D}" srcId="{8BBB03F5-D53D-4CC8-B891-DAD65E2AF0ED}" destId="{458C16FC-BA4B-496F-95C7-F7AE70E0C1E2}" srcOrd="1" destOrd="0" parTransId="{F68E3AAE-9D02-4642-A7CE-980F0DD4DB04}" sibTransId="{184457A7-E724-4D27-9C1D-D371F616F75F}"/>
    <dgm:cxn modelId="{8BE97E5B-534E-4CEE-9AD3-CF096330F1A4}" type="presOf" srcId="{7FCE14AF-996C-4EF0-B9A7-CF25F6F7E8BA}" destId="{04EEEF0F-77A8-4F50-A120-960384894973}" srcOrd="0" destOrd="0" presId="urn:microsoft.com/office/officeart/2005/8/layout/bProcess4"/>
    <dgm:cxn modelId="{5FD86234-9CA6-4DB0-A8D9-DC534FC87CA5}" type="presParOf" srcId="{705DF4DC-3573-4D81-B79B-B159905F5DC9}" destId="{AEAC484E-AAF2-481C-B75B-93FF7658EA27}" srcOrd="0" destOrd="0" presId="urn:microsoft.com/office/officeart/2005/8/layout/bProcess4"/>
    <dgm:cxn modelId="{DABBE609-55FC-4E30-95AE-8D537EE6C037}" type="presParOf" srcId="{AEAC484E-AAF2-481C-B75B-93FF7658EA27}" destId="{4F522C8B-1DDA-4CA3-BCB7-6131E04E97A0}" srcOrd="0" destOrd="0" presId="urn:microsoft.com/office/officeart/2005/8/layout/bProcess4"/>
    <dgm:cxn modelId="{325F08FB-784F-4B61-BD0D-03C029483757}" type="presParOf" srcId="{AEAC484E-AAF2-481C-B75B-93FF7658EA27}" destId="{D9594373-6851-4B7F-BEBF-14C347CCDBA7}" srcOrd="1" destOrd="0" presId="urn:microsoft.com/office/officeart/2005/8/layout/bProcess4"/>
    <dgm:cxn modelId="{B89CDBC6-8DD9-4A1E-BA19-D15D98C034B6}" type="presParOf" srcId="{705DF4DC-3573-4D81-B79B-B159905F5DC9}" destId="{CEB61271-221B-41DB-AAA2-A53F0788648F}" srcOrd="1" destOrd="0" presId="urn:microsoft.com/office/officeart/2005/8/layout/bProcess4"/>
    <dgm:cxn modelId="{970808E0-5AA7-4245-AFBE-5388AC7793D4}" type="presParOf" srcId="{705DF4DC-3573-4D81-B79B-B159905F5DC9}" destId="{B56C907F-E8F4-4683-998F-249D70A533D3}" srcOrd="2" destOrd="0" presId="urn:microsoft.com/office/officeart/2005/8/layout/bProcess4"/>
    <dgm:cxn modelId="{648D5860-D7BE-4FFB-887A-3FB463B15FA6}" type="presParOf" srcId="{B56C907F-E8F4-4683-998F-249D70A533D3}" destId="{F60A9DEF-B611-4ECA-A4D7-6B517FF46BEF}" srcOrd="0" destOrd="0" presId="urn:microsoft.com/office/officeart/2005/8/layout/bProcess4"/>
    <dgm:cxn modelId="{65CC6F80-0429-410A-BE94-83DF362E0629}" type="presParOf" srcId="{B56C907F-E8F4-4683-998F-249D70A533D3}" destId="{F1B557EA-7EFD-4390-8D24-91326A63BFD9}" srcOrd="1" destOrd="0" presId="urn:microsoft.com/office/officeart/2005/8/layout/bProcess4"/>
    <dgm:cxn modelId="{D0CA151D-3753-4AEC-AC3E-38C542925151}" type="presParOf" srcId="{705DF4DC-3573-4D81-B79B-B159905F5DC9}" destId="{61FB830C-94D7-4509-B019-6644E054DD45}" srcOrd="3" destOrd="0" presId="urn:microsoft.com/office/officeart/2005/8/layout/bProcess4"/>
    <dgm:cxn modelId="{568CCB8D-8C0F-4B22-8F3A-E1642C5A3EDD}" type="presParOf" srcId="{705DF4DC-3573-4D81-B79B-B159905F5DC9}" destId="{361DEC6F-FA80-4AB9-B0CA-BDA11C7D7B93}" srcOrd="4" destOrd="0" presId="urn:microsoft.com/office/officeart/2005/8/layout/bProcess4"/>
    <dgm:cxn modelId="{DF795219-05EF-4F1A-966D-D6E4FCB6A053}" type="presParOf" srcId="{361DEC6F-FA80-4AB9-B0CA-BDA11C7D7B93}" destId="{0908FBE7-05B8-4B79-B3E7-02F5C5BAD21C}" srcOrd="0" destOrd="0" presId="urn:microsoft.com/office/officeart/2005/8/layout/bProcess4"/>
    <dgm:cxn modelId="{72876EA5-7BED-444A-8580-15D2F3D71DC1}" type="presParOf" srcId="{361DEC6F-FA80-4AB9-B0CA-BDA11C7D7B93}" destId="{36CC9063-4A66-467D-998E-84856E328F36}" srcOrd="1" destOrd="0" presId="urn:microsoft.com/office/officeart/2005/8/layout/bProcess4"/>
    <dgm:cxn modelId="{65C72B36-03BB-4522-8D12-295A27099A4F}" type="presParOf" srcId="{705DF4DC-3573-4D81-B79B-B159905F5DC9}" destId="{53C3B207-5D5A-4758-9927-B0C8A028B1E5}" srcOrd="5" destOrd="0" presId="urn:microsoft.com/office/officeart/2005/8/layout/bProcess4"/>
    <dgm:cxn modelId="{676A49CB-F45A-41F4-81BA-6D878BAA4608}" type="presParOf" srcId="{705DF4DC-3573-4D81-B79B-B159905F5DC9}" destId="{9E1D4B8D-A5AC-4022-AE3F-4407016B5B29}" srcOrd="6" destOrd="0" presId="urn:microsoft.com/office/officeart/2005/8/layout/bProcess4"/>
    <dgm:cxn modelId="{CE53E060-46E4-49EC-9742-EDCD552AFB99}" type="presParOf" srcId="{9E1D4B8D-A5AC-4022-AE3F-4407016B5B29}" destId="{E31A6C27-3A5C-4B05-B836-CA67E5262773}" srcOrd="0" destOrd="0" presId="urn:microsoft.com/office/officeart/2005/8/layout/bProcess4"/>
    <dgm:cxn modelId="{3418DE75-A12A-433F-8AA2-5203457A6C9C}" type="presParOf" srcId="{9E1D4B8D-A5AC-4022-AE3F-4407016B5B29}" destId="{BB388DC6-8E64-4371-9F57-5E2DA421B930}" srcOrd="1" destOrd="0" presId="urn:microsoft.com/office/officeart/2005/8/layout/bProcess4"/>
    <dgm:cxn modelId="{74D81F6F-490C-4DB0-BFC0-7AC41A29816C}" type="presParOf" srcId="{705DF4DC-3573-4D81-B79B-B159905F5DC9}" destId="{DE1CEF6E-BA79-4FAB-94FF-9041CFD462D0}" srcOrd="7" destOrd="0" presId="urn:microsoft.com/office/officeart/2005/8/layout/bProcess4"/>
    <dgm:cxn modelId="{2633DF4D-4C2C-4950-8794-D3DF40E77103}" type="presParOf" srcId="{705DF4DC-3573-4D81-B79B-B159905F5DC9}" destId="{1E35FB6F-8E8A-4304-AA71-1F69E6CD8010}" srcOrd="8" destOrd="0" presId="urn:microsoft.com/office/officeart/2005/8/layout/bProcess4"/>
    <dgm:cxn modelId="{758E5B39-0C3E-44AA-9749-E58B7F7831AC}" type="presParOf" srcId="{1E35FB6F-8E8A-4304-AA71-1F69E6CD8010}" destId="{953B6779-1EF7-4099-B555-CF2773E28DE3}" srcOrd="0" destOrd="0" presId="urn:microsoft.com/office/officeart/2005/8/layout/bProcess4"/>
    <dgm:cxn modelId="{E5F1D029-68DB-469A-BAF6-855CDC570D43}" type="presParOf" srcId="{1E35FB6F-8E8A-4304-AA71-1F69E6CD8010}" destId="{04EEEF0F-77A8-4F50-A120-960384894973}" srcOrd="1" destOrd="0" presId="urn:microsoft.com/office/officeart/2005/8/layout/bProcess4"/>
    <dgm:cxn modelId="{20AE68DD-55BB-46F7-A31C-82057ABF6A68}" type="presParOf" srcId="{705DF4DC-3573-4D81-B79B-B159905F5DC9}" destId="{BD09A273-8931-42B4-AD2E-4292C8E111C7}" srcOrd="9" destOrd="0" presId="urn:microsoft.com/office/officeart/2005/8/layout/bProcess4"/>
    <dgm:cxn modelId="{6EF3FDFE-5D7F-475D-99E3-2217C5F0318F}" type="presParOf" srcId="{705DF4DC-3573-4D81-B79B-B159905F5DC9}" destId="{F5BF5478-D262-42ED-9816-16D7243C9BC2}" srcOrd="10" destOrd="0" presId="urn:microsoft.com/office/officeart/2005/8/layout/bProcess4"/>
    <dgm:cxn modelId="{9C32B4B9-811A-4A42-A675-EEB09F08F36A}" type="presParOf" srcId="{F5BF5478-D262-42ED-9816-16D7243C9BC2}" destId="{C92B0A0F-025B-4C60-A27C-24DD9B9BBF7C}" srcOrd="0" destOrd="0" presId="urn:microsoft.com/office/officeart/2005/8/layout/bProcess4"/>
    <dgm:cxn modelId="{3CCCFA6B-C4EC-4146-ADA5-CBA85FC4F019}" type="presParOf" srcId="{F5BF5478-D262-42ED-9816-16D7243C9BC2}" destId="{8CADC8D2-5F21-4465-9EEF-FE907E5B2DFE}" srcOrd="1" destOrd="0" presId="urn:microsoft.com/office/officeart/2005/8/layout/bProcess4"/>
    <dgm:cxn modelId="{24EF2311-5320-4F70-BFED-5427BC61F68C}" type="presParOf" srcId="{705DF4DC-3573-4D81-B79B-B159905F5DC9}" destId="{AB5ACB10-540A-4FB1-8D99-7E18EA0C513B}" srcOrd="11" destOrd="0" presId="urn:microsoft.com/office/officeart/2005/8/layout/bProcess4"/>
    <dgm:cxn modelId="{8F62BC0C-C09A-46CC-B031-CAAB51DB3F37}" type="presParOf" srcId="{705DF4DC-3573-4D81-B79B-B159905F5DC9}" destId="{58251C0E-5680-446C-A27C-C19B4849D026}" srcOrd="12" destOrd="0" presId="urn:microsoft.com/office/officeart/2005/8/layout/bProcess4"/>
    <dgm:cxn modelId="{0CBCD561-D3B1-40F3-B758-E2E1A5039219}" type="presParOf" srcId="{58251C0E-5680-446C-A27C-C19B4849D026}" destId="{C9545BDF-9ED8-406B-AC01-19F3260BFFDE}" srcOrd="0" destOrd="0" presId="urn:microsoft.com/office/officeart/2005/8/layout/bProcess4"/>
    <dgm:cxn modelId="{7E2496C9-5A29-44A7-8C10-A13F99B96699}" type="presParOf" srcId="{58251C0E-5680-446C-A27C-C19B4849D026}" destId="{3B9095D8-FCF7-408D-837A-FA71ABFE30BB}" srcOrd="1" destOrd="0" presId="urn:microsoft.com/office/officeart/2005/8/layout/bProcess4"/>
    <dgm:cxn modelId="{1D36FD35-0154-4146-911E-8B4DE7CD9C5E}" type="presParOf" srcId="{705DF4DC-3573-4D81-B79B-B159905F5DC9}" destId="{42E5036C-C5ED-4E34-A490-D0C4B76252B8}" srcOrd="13" destOrd="0" presId="urn:microsoft.com/office/officeart/2005/8/layout/bProcess4"/>
    <dgm:cxn modelId="{719EA8DA-FD3C-4535-AE96-0DB3BE07BEB1}" type="presParOf" srcId="{705DF4DC-3573-4D81-B79B-B159905F5DC9}" destId="{3437EF3A-B3AE-40D7-89F0-97715F0FA3E2}" srcOrd="14" destOrd="0" presId="urn:microsoft.com/office/officeart/2005/8/layout/bProcess4"/>
    <dgm:cxn modelId="{56FD3B58-0288-48BA-978B-F8A88DFB9820}" type="presParOf" srcId="{3437EF3A-B3AE-40D7-89F0-97715F0FA3E2}" destId="{5BE2C8A7-B7A0-418C-952D-0486409F1893}" srcOrd="0" destOrd="0" presId="urn:microsoft.com/office/officeart/2005/8/layout/bProcess4"/>
    <dgm:cxn modelId="{7401C0E3-7111-45F4-A9F7-0756E8226E2C}" type="presParOf" srcId="{3437EF3A-B3AE-40D7-89F0-97715F0FA3E2}" destId="{9BB95796-8857-4EB5-82C5-007E73B5845F}" srcOrd="1" destOrd="0" presId="urn:microsoft.com/office/officeart/2005/8/layout/bProcess4"/>
    <dgm:cxn modelId="{40707872-471D-407A-A3CB-C6B2C3030233}" type="presParOf" srcId="{705DF4DC-3573-4D81-B79B-B159905F5DC9}" destId="{15DCE4B0-2DE6-4F50-9EC8-BBBF65ACA24E}" srcOrd="15" destOrd="0" presId="urn:microsoft.com/office/officeart/2005/8/layout/bProcess4"/>
    <dgm:cxn modelId="{5A47E415-6C98-4964-AC04-0BB053196791}" type="presParOf" srcId="{705DF4DC-3573-4D81-B79B-B159905F5DC9}" destId="{E65D4765-24CD-448D-936C-AAB7E50360A5}" srcOrd="16" destOrd="0" presId="urn:microsoft.com/office/officeart/2005/8/layout/bProcess4"/>
    <dgm:cxn modelId="{3697D144-2D27-4449-9A01-8F3B620DE727}" type="presParOf" srcId="{E65D4765-24CD-448D-936C-AAB7E50360A5}" destId="{C5F83E7A-2BFF-4B34-B715-E4E86828B578}" srcOrd="0" destOrd="0" presId="urn:microsoft.com/office/officeart/2005/8/layout/bProcess4"/>
    <dgm:cxn modelId="{CA64E2A2-AD38-4C97-B571-762E47E535AA}" type="presParOf" srcId="{E65D4765-24CD-448D-936C-AAB7E50360A5}" destId="{E160205F-4D7D-4EDF-90B7-595D2337807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CB6F67-E57C-4BE7-9A09-0006C29823A4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FFE7270-1541-4DDB-94C9-E6C9612DAD0A}">
      <dgm:prSet phldrT="[Text]" custT="1"/>
      <dgm:spPr/>
      <dgm:t>
        <a:bodyPr/>
        <a:lstStyle/>
        <a:p>
          <a:r>
            <a:rPr lang="cs-CZ" sz="2400" dirty="0" smtClean="0"/>
            <a:t>Zlatý fond české literatury – 353 titulů</a:t>
          </a:r>
          <a:endParaRPr lang="cs-CZ" sz="2400" dirty="0"/>
        </a:p>
      </dgm:t>
    </dgm:pt>
    <dgm:pt modelId="{888CF3B3-C0C3-4ACD-A06F-655C746705FC}" type="parTrans" cxnId="{EFC3B68F-7043-4E02-9B0D-8111FEAF1A91}">
      <dgm:prSet/>
      <dgm:spPr/>
      <dgm:t>
        <a:bodyPr/>
        <a:lstStyle/>
        <a:p>
          <a:endParaRPr lang="cs-CZ"/>
        </a:p>
      </dgm:t>
    </dgm:pt>
    <dgm:pt modelId="{A20DE22C-F878-41EE-BA92-75B2550818B9}" type="sibTrans" cxnId="{EFC3B68F-7043-4E02-9B0D-8111FEAF1A91}">
      <dgm:prSet/>
      <dgm:spPr/>
      <dgm:t>
        <a:bodyPr/>
        <a:lstStyle/>
        <a:p>
          <a:endParaRPr lang="cs-CZ"/>
        </a:p>
      </dgm:t>
    </dgm:pt>
    <dgm:pt modelId="{20421F4D-C4C7-4103-B529-428D46F14527}">
      <dgm:prSet phldrT="[Text]" custT="1"/>
      <dgm:spPr/>
      <dgm:t>
        <a:bodyPr/>
        <a:lstStyle/>
        <a:p>
          <a:r>
            <a:rPr lang="cs-CZ" sz="2400" dirty="0" smtClean="0"/>
            <a:t>Zlatý fond světové literatury – 450 titulů</a:t>
          </a:r>
          <a:endParaRPr lang="cs-CZ" sz="2400" dirty="0"/>
        </a:p>
      </dgm:t>
    </dgm:pt>
    <dgm:pt modelId="{FF4EBC85-F059-46A1-95EB-00070CD2E176}" type="parTrans" cxnId="{FF21F904-0B15-4B60-83B4-23A4AB3D8450}">
      <dgm:prSet/>
      <dgm:spPr/>
      <dgm:t>
        <a:bodyPr/>
        <a:lstStyle/>
        <a:p>
          <a:endParaRPr lang="cs-CZ"/>
        </a:p>
      </dgm:t>
    </dgm:pt>
    <dgm:pt modelId="{B464D260-1D7F-4843-A387-80BADBC9640F}" type="sibTrans" cxnId="{FF21F904-0B15-4B60-83B4-23A4AB3D8450}">
      <dgm:prSet/>
      <dgm:spPr/>
      <dgm:t>
        <a:bodyPr/>
        <a:lstStyle/>
        <a:p>
          <a:endParaRPr lang="cs-CZ"/>
        </a:p>
      </dgm:t>
    </dgm:pt>
    <dgm:pt modelId="{47B85DCD-21D6-4220-AE10-6C781CD2C704}">
      <dgm:prSet phldrT="[Text]" custT="1"/>
      <dgm:spPr/>
      <dgm:t>
        <a:bodyPr/>
        <a:lstStyle/>
        <a:p>
          <a:r>
            <a:rPr lang="cs-CZ" sz="2400" dirty="0" smtClean="0"/>
            <a:t>Zlatý fond literatury pro děti a mládež – 500 titulů</a:t>
          </a:r>
          <a:endParaRPr lang="cs-CZ" sz="2400" dirty="0"/>
        </a:p>
      </dgm:t>
    </dgm:pt>
    <dgm:pt modelId="{3FEA4206-133D-40E6-A9C9-22E73E3A7DD9}" type="parTrans" cxnId="{9C710E3F-707E-4275-9AA5-88557EA2CC07}">
      <dgm:prSet/>
      <dgm:spPr/>
      <dgm:t>
        <a:bodyPr/>
        <a:lstStyle/>
        <a:p>
          <a:endParaRPr lang="cs-CZ"/>
        </a:p>
      </dgm:t>
    </dgm:pt>
    <dgm:pt modelId="{BC782399-45EE-43B5-A353-3DE5E5DC4909}" type="sibTrans" cxnId="{9C710E3F-707E-4275-9AA5-88557EA2CC07}">
      <dgm:prSet/>
      <dgm:spPr/>
      <dgm:t>
        <a:bodyPr/>
        <a:lstStyle/>
        <a:p>
          <a:endParaRPr lang="cs-CZ"/>
        </a:p>
      </dgm:t>
    </dgm:pt>
    <dgm:pt modelId="{343FA944-E84A-4314-8CB8-C2A45C92C1ED}" type="pres">
      <dgm:prSet presAssocID="{90CB6F67-E57C-4BE7-9A09-0006C29823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720CB0-7EC4-4199-947B-307F5990A1E7}" type="pres">
      <dgm:prSet presAssocID="{FFFE7270-1541-4DDB-94C9-E6C9612DAD0A}" presName="parentLin" presStyleCnt="0"/>
      <dgm:spPr/>
    </dgm:pt>
    <dgm:pt modelId="{71F58508-3FD4-4296-B2FA-54A0D59803DB}" type="pres">
      <dgm:prSet presAssocID="{FFFE7270-1541-4DDB-94C9-E6C9612DAD0A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7C453C8C-B166-40C6-B8AD-4EC2607147BB}" type="pres">
      <dgm:prSet presAssocID="{FFFE7270-1541-4DDB-94C9-E6C9612DAD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16EC62-E4A1-49A5-8DA9-9B942E7AB26D}" type="pres">
      <dgm:prSet presAssocID="{FFFE7270-1541-4DDB-94C9-E6C9612DAD0A}" presName="negativeSpace" presStyleCnt="0"/>
      <dgm:spPr/>
    </dgm:pt>
    <dgm:pt modelId="{0CBE8FDF-BEDC-4B8E-A3C2-6510EBDE6332}" type="pres">
      <dgm:prSet presAssocID="{FFFE7270-1541-4DDB-94C9-E6C9612DAD0A}" presName="childText" presStyleLbl="conFgAcc1" presStyleIdx="0" presStyleCnt="3">
        <dgm:presLayoutVars>
          <dgm:bulletEnabled val="1"/>
        </dgm:presLayoutVars>
      </dgm:prSet>
      <dgm:spPr/>
    </dgm:pt>
    <dgm:pt modelId="{9B7B1661-9EE9-440D-8EE5-7E7B2C0DAF25}" type="pres">
      <dgm:prSet presAssocID="{A20DE22C-F878-41EE-BA92-75B2550818B9}" presName="spaceBetweenRectangles" presStyleCnt="0"/>
      <dgm:spPr/>
    </dgm:pt>
    <dgm:pt modelId="{ED39644B-45F5-4431-8B7E-35B54BD9AA06}" type="pres">
      <dgm:prSet presAssocID="{20421F4D-C4C7-4103-B529-428D46F14527}" presName="parentLin" presStyleCnt="0"/>
      <dgm:spPr/>
    </dgm:pt>
    <dgm:pt modelId="{B4C6D08C-91DF-49A3-958C-29EAEA7FB50F}" type="pres">
      <dgm:prSet presAssocID="{20421F4D-C4C7-4103-B529-428D46F1452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DBEB91ED-6314-4897-8A02-7F3EF8E0F50A}" type="pres">
      <dgm:prSet presAssocID="{20421F4D-C4C7-4103-B529-428D46F145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6D58FC-E45C-4EEF-B80F-B6596B6E945C}" type="pres">
      <dgm:prSet presAssocID="{20421F4D-C4C7-4103-B529-428D46F14527}" presName="negativeSpace" presStyleCnt="0"/>
      <dgm:spPr/>
    </dgm:pt>
    <dgm:pt modelId="{DE01E95A-87B7-4689-B2ED-8300DCABE60F}" type="pres">
      <dgm:prSet presAssocID="{20421F4D-C4C7-4103-B529-428D46F14527}" presName="childText" presStyleLbl="conFgAcc1" presStyleIdx="1" presStyleCnt="3">
        <dgm:presLayoutVars>
          <dgm:bulletEnabled val="1"/>
        </dgm:presLayoutVars>
      </dgm:prSet>
      <dgm:spPr/>
    </dgm:pt>
    <dgm:pt modelId="{84286C5C-4C6B-4DEB-9D28-84C17F122B99}" type="pres">
      <dgm:prSet presAssocID="{B464D260-1D7F-4843-A387-80BADBC9640F}" presName="spaceBetweenRectangles" presStyleCnt="0"/>
      <dgm:spPr/>
    </dgm:pt>
    <dgm:pt modelId="{29ACF53D-F754-494D-8D0B-EECEDE0F4CCF}" type="pres">
      <dgm:prSet presAssocID="{47B85DCD-21D6-4220-AE10-6C781CD2C704}" presName="parentLin" presStyleCnt="0"/>
      <dgm:spPr/>
    </dgm:pt>
    <dgm:pt modelId="{6091FDB1-63D4-492E-8DD5-6599D570B82B}" type="pres">
      <dgm:prSet presAssocID="{47B85DCD-21D6-4220-AE10-6C781CD2C704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FAD01176-E9C5-4183-875B-610EE06CA1BC}" type="pres">
      <dgm:prSet presAssocID="{47B85DCD-21D6-4220-AE10-6C781CD2C7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8A2826-EB09-4ACA-B512-2A5A6A8C8FD1}" type="pres">
      <dgm:prSet presAssocID="{47B85DCD-21D6-4220-AE10-6C781CD2C704}" presName="negativeSpace" presStyleCnt="0"/>
      <dgm:spPr/>
    </dgm:pt>
    <dgm:pt modelId="{B4AC9744-7338-45D8-8C3B-3E778974F6DC}" type="pres">
      <dgm:prSet presAssocID="{47B85DCD-21D6-4220-AE10-6C781CD2C7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17CD91-3940-4B9B-B2AB-8D6D6BE41B98}" type="presOf" srcId="{20421F4D-C4C7-4103-B529-428D46F14527}" destId="{DBEB91ED-6314-4897-8A02-7F3EF8E0F50A}" srcOrd="1" destOrd="0" presId="urn:microsoft.com/office/officeart/2005/8/layout/list1"/>
    <dgm:cxn modelId="{FF21F904-0B15-4B60-83B4-23A4AB3D8450}" srcId="{90CB6F67-E57C-4BE7-9A09-0006C29823A4}" destId="{20421F4D-C4C7-4103-B529-428D46F14527}" srcOrd="1" destOrd="0" parTransId="{FF4EBC85-F059-46A1-95EB-00070CD2E176}" sibTransId="{B464D260-1D7F-4843-A387-80BADBC9640F}"/>
    <dgm:cxn modelId="{85593357-C999-426D-89C5-15F3DFF88911}" type="presOf" srcId="{FFFE7270-1541-4DDB-94C9-E6C9612DAD0A}" destId="{7C453C8C-B166-40C6-B8AD-4EC2607147BB}" srcOrd="1" destOrd="0" presId="urn:microsoft.com/office/officeart/2005/8/layout/list1"/>
    <dgm:cxn modelId="{9C710E3F-707E-4275-9AA5-88557EA2CC07}" srcId="{90CB6F67-E57C-4BE7-9A09-0006C29823A4}" destId="{47B85DCD-21D6-4220-AE10-6C781CD2C704}" srcOrd="2" destOrd="0" parTransId="{3FEA4206-133D-40E6-A9C9-22E73E3A7DD9}" sibTransId="{BC782399-45EE-43B5-A353-3DE5E5DC4909}"/>
    <dgm:cxn modelId="{EFC3B68F-7043-4E02-9B0D-8111FEAF1A91}" srcId="{90CB6F67-E57C-4BE7-9A09-0006C29823A4}" destId="{FFFE7270-1541-4DDB-94C9-E6C9612DAD0A}" srcOrd="0" destOrd="0" parTransId="{888CF3B3-C0C3-4ACD-A06F-655C746705FC}" sibTransId="{A20DE22C-F878-41EE-BA92-75B2550818B9}"/>
    <dgm:cxn modelId="{D6E25691-8041-4CCA-81F6-B77C71955D08}" type="presOf" srcId="{47B85DCD-21D6-4220-AE10-6C781CD2C704}" destId="{FAD01176-E9C5-4183-875B-610EE06CA1BC}" srcOrd="1" destOrd="0" presId="urn:microsoft.com/office/officeart/2005/8/layout/list1"/>
    <dgm:cxn modelId="{4284F47F-0E9F-4FDD-AFE2-767E35764F9C}" type="presOf" srcId="{90CB6F67-E57C-4BE7-9A09-0006C29823A4}" destId="{343FA944-E84A-4314-8CB8-C2A45C92C1ED}" srcOrd="0" destOrd="0" presId="urn:microsoft.com/office/officeart/2005/8/layout/list1"/>
    <dgm:cxn modelId="{E3883BD8-94A0-4D2E-B9BA-6CF912BE0CF5}" type="presOf" srcId="{FFFE7270-1541-4DDB-94C9-E6C9612DAD0A}" destId="{71F58508-3FD4-4296-B2FA-54A0D59803DB}" srcOrd="0" destOrd="0" presId="urn:microsoft.com/office/officeart/2005/8/layout/list1"/>
    <dgm:cxn modelId="{8DE83857-2FB9-4823-B3FC-9F53DA56DC23}" type="presOf" srcId="{20421F4D-C4C7-4103-B529-428D46F14527}" destId="{B4C6D08C-91DF-49A3-958C-29EAEA7FB50F}" srcOrd="0" destOrd="0" presId="urn:microsoft.com/office/officeart/2005/8/layout/list1"/>
    <dgm:cxn modelId="{32E0AC37-FE1B-490C-A3AE-448EABC11AAE}" type="presOf" srcId="{47B85DCD-21D6-4220-AE10-6C781CD2C704}" destId="{6091FDB1-63D4-492E-8DD5-6599D570B82B}" srcOrd="0" destOrd="0" presId="urn:microsoft.com/office/officeart/2005/8/layout/list1"/>
    <dgm:cxn modelId="{9627D1EC-C251-4FCA-AC3D-E3DCA4CEFE7A}" type="presParOf" srcId="{343FA944-E84A-4314-8CB8-C2A45C92C1ED}" destId="{11720CB0-7EC4-4199-947B-307F5990A1E7}" srcOrd="0" destOrd="0" presId="urn:microsoft.com/office/officeart/2005/8/layout/list1"/>
    <dgm:cxn modelId="{C0D5F989-52A6-4644-B682-14806ED0C89E}" type="presParOf" srcId="{11720CB0-7EC4-4199-947B-307F5990A1E7}" destId="{71F58508-3FD4-4296-B2FA-54A0D59803DB}" srcOrd="0" destOrd="0" presId="urn:microsoft.com/office/officeart/2005/8/layout/list1"/>
    <dgm:cxn modelId="{B57E03C5-9975-4EFF-B210-D06FB1B4BCCC}" type="presParOf" srcId="{11720CB0-7EC4-4199-947B-307F5990A1E7}" destId="{7C453C8C-B166-40C6-B8AD-4EC2607147BB}" srcOrd="1" destOrd="0" presId="urn:microsoft.com/office/officeart/2005/8/layout/list1"/>
    <dgm:cxn modelId="{5410EC90-D775-4D8F-8C1A-1A0750057E7E}" type="presParOf" srcId="{343FA944-E84A-4314-8CB8-C2A45C92C1ED}" destId="{CE16EC62-E4A1-49A5-8DA9-9B942E7AB26D}" srcOrd="1" destOrd="0" presId="urn:microsoft.com/office/officeart/2005/8/layout/list1"/>
    <dgm:cxn modelId="{A4A4FA71-DB5A-4F39-83C7-AAC731D99005}" type="presParOf" srcId="{343FA944-E84A-4314-8CB8-C2A45C92C1ED}" destId="{0CBE8FDF-BEDC-4B8E-A3C2-6510EBDE6332}" srcOrd="2" destOrd="0" presId="urn:microsoft.com/office/officeart/2005/8/layout/list1"/>
    <dgm:cxn modelId="{FF80D3FA-683A-4EAC-BBB4-E0B8BCC2290B}" type="presParOf" srcId="{343FA944-E84A-4314-8CB8-C2A45C92C1ED}" destId="{9B7B1661-9EE9-440D-8EE5-7E7B2C0DAF25}" srcOrd="3" destOrd="0" presId="urn:microsoft.com/office/officeart/2005/8/layout/list1"/>
    <dgm:cxn modelId="{5D225E6D-BE73-46D6-A19C-B6EEE30EDA3F}" type="presParOf" srcId="{343FA944-E84A-4314-8CB8-C2A45C92C1ED}" destId="{ED39644B-45F5-4431-8B7E-35B54BD9AA06}" srcOrd="4" destOrd="0" presId="urn:microsoft.com/office/officeart/2005/8/layout/list1"/>
    <dgm:cxn modelId="{AAD8D6CC-ABD0-4662-830E-7BCD90793510}" type="presParOf" srcId="{ED39644B-45F5-4431-8B7E-35B54BD9AA06}" destId="{B4C6D08C-91DF-49A3-958C-29EAEA7FB50F}" srcOrd="0" destOrd="0" presId="urn:microsoft.com/office/officeart/2005/8/layout/list1"/>
    <dgm:cxn modelId="{6BD6C782-0BD7-46F7-B244-C0516D2F056E}" type="presParOf" srcId="{ED39644B-45F5-4431-8B7E-35B54BD9AA06}" destId="{DBEB91ED-6314-4897-8A02-7F3EF8E0F50A}" srcOrd="1" destOrd="0" presId="urn:microsoft.com/office/officeart/2005/8/layout/list1"/>
    <dgm:cxn modelId="{7D06E87E-8C15-46AD-94CD-243408713149}" type="presParOf" srcId="{343FA944-E84A-4314-8CB8-C2A45C92C1ED}" destId="{526D58FC-E45C-4EEF-B80F-B6596B6E945C}" srcOrd="5" destOrd="0" presId="urn:microsoft.com/office/officeart/2005/8/layout/list1"/>
    <dgm:cxn modelId="{D45EB20A-1829-4DA4-A368-D63D95691DCD}" type="presParOf" srcId="{343FA944-E84A-4314-8CB8-C2A45C92C1ED}" destId="{DE01E95A-87B7-4689-B2ED-8300DCABE60F}" srcOrd="6" destOrd="0" presId="urn:microsoft.com/office/officeart/2005/8/layout/list1"/>
    <dgm:cxn modelId="{C9DA2531-19B6-4450-B0D0-723565AF3FA4}" type="presParOf" srcId="{343FA944-E84A-4314-8CB8-C2A45C92C1ED}" destId="{84286C5C-4C6B-4DEB-9D28-84C17F122B99}" srcOrd="7" destOrd="0" presId="urn:microsoft.com/office/officeart/2005/8/layout/list1"/>
    <dgm:cxn modelId="{8209997B-D467-4ACC-9722-9B28CE3F07FF}" type="presParOf" srcId="{343FA944-E84A-4314-8CB8-C2A45C92C1ED}" destId="{29ACF53D-F754-494D-8D0B-EECEDE0F4CCF}" srcOrd="8" destOrd="0" presId="urn:microsoft.com/office/officeart/2005/8/layout/list1"/>
    <dgm:cxn modelId="{71F871EE-3ADA-4AAA-8F85-B5876DEF56ED}" type="presParOf" srcId="{29ACF53D-F754-494D-8D0B-EECEDE0F4CCF}" destId="{6091FDB1-63D4-492E-8DD5-6599D570B82B}" srcOrd="0" destOrd="0" presId="urn:microsoft.com/office/officeart/2005/8/layout/list1"/>
    <dgm:cxn modelId="{5059046A-CEE8-4222-B2CB-A85DF6113642}" type="presParOf" srcId="{29ACF53D-F754-494D-8D0B-EECEDE0F4CCF}" destId="{FAD01176-E9C5-4183-875B-610EE06CA1BC}" srcOrd="1" destOrd="0" presId="urn:microsoft.com/office/officeart/2005/8/layout/list1"/>
    <dgm:cxn modelId="{17CD19E4-9BD5-4B1C-964B-BE5F36D24BAD}" type="presParOf" srcId="{343FA944-E84A-4314-8CB8-C2A45C92C1ED}" destId="{188A2826-EB09-4ACA-B512-2A5A6A8C8FD1}" srcOrd="9" destOrd="0" presId="urn:microsoft.com/office/officeart/2005/8/layout/list1"/>
    <dgm:cxn modelId="{57EE058D-D7D1-4003-A47F-6AA5D6BAB5B1}" type="presParOf" srcId="{343FA944-E84A-4314-8CB8-C2A45C92C1ED}" destId="{B4AC9744-7338-45D8-8C3B-3E778974F6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EAF98-4104-4A98-B996-B6B4099440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F75F1-B83E-4A57-A422-ADA87B49CE95}">
      <dgm:prSet phldrT="[Text]"/>
      <dgm:spPr>
        <a:solidFill>
          <a:srgbClr val="01AEF0"/>
        </a:solidFill>
      </dgm:spPr>
      <dgm:t>
        <a:bodyPr/>
        <a:lstStyle/>
        <a:p>
          <a:r>
            <a:rPr lang="cs-CZ" dirty="0" smtClean="0"/>
            <a:t>KOMUNITNÍ AKTIVITY</a:t>
          </a:r>
          <a:endParaRPr lang="cs-CZ" dirty="0"/>
        </a:p>
      </dgm:t>
    </dgm:pt>
    <dgm:pt modelId="{E375A50B-DFA9-4732-AE08-9557D70B986D}" type="parTrans" cxnId="{E1F52B71-5AA7-4B12-9754-3F6BE3AC4C60}">
      <dgm:prSet/>
      <dgm:spPr/>
      <dgm:t>
        <a:bodyPr/>
        <a:lstStyle/>
        <a:p>
          <a:endParaRPr lang="cs-CZ"/>
        </a:p>
      </dgm:t>
    </dgm:pt>
    <dgm:pt modelId="{CA676021-DEAE-4C6E-A03C-42670907EE10}" type="sibTrans" cxnId="{E1F52B71-5AA7-4B12-9754-3F6BE3AC4C60}">
      <dgm:prSet custT="1"/>
      <dgm:spPr>
        <a:solidFill>
          <a:srgbClr val="EB6B89"/>
        </a:solidFill>
      </dgm:spPr>
      <dgm:t>
        <a:bodyPr/>
        <a:lstStyle/>
        <a:p>
          <a:r>
            <a:rPr lang="cs-CZ" sz="3200" dirty="0" smtClean="0">
              <a:solidFill>
                <a:srgbClr val="000000"/>
              </a:solidFill>
            </a:rPr>
            <a:t>DOBRÁ </a:t>
          </a:r>
          <a:r>
            <a:rPr lang="cs-CZ" sz="2200" dirty="0" smtClean="0">
              <a:solidFill>
                <a:srgbClr val="000000"/>
              </a:solidFill>
            </a:rPr>
            <a:t>KNIHOVNA</a:t>
          </a:r>
          <a:endParaRPr lang="cs-CZ" sz="2200" dirty="0">
            <a:solidFill>
              <a:srgbClr val="000000"/>
            </a:solidFill>
          </a:endParaRPr>
        </a:p>
      </dgm:t>
    </dgm:pt>
    <dgm:pt modelId="{E620B459-8A79-447F-9B51-5D6E6C50510C}">
      <dgm:prSet phldrT="[Text]" custT="1"/>
      <dgm:spPr/>
      <dgm:t>
        <a:bodyPr/>
        <a:lstStyle/>
        <a:p>
          <a:r>
            <a:rPr lang="cs-CZ" sz="2000" dirty="0" smtClean="0"/>
            <a:t>OBNOVA </a:t>
          </a:r>
          <a:br>
            <a:rPr lang="cs-CZ" sz="2000" dirty="0" smtClean="0"/>
          </a:br>
          <a:r>
            <a:rPr lang="cs-CZ" sz="2000" dirty="0" smtClean="0"/>
            <a:t>KF</a:t>
          </a:r>
          <a:endParaRPr lang="cs-CZ" sz="2000" dirty="0"/>
        </a:p>
      </dgm:t>
    </dgm:pt>
    <dgm:pt modelId="{7801B3D9-5C99-4052-84BF-8DD6A8116C1F}" type="parTrans" cxnId="{38018334-5CA5-4A2F-A756-E1284A3ED85D}">
      <dgm:prSet/>
      <dgm:spPr/>
      <dgm:t>
        <a:bodyPr/>
        <a:lstStyle/>
        <a:p>
          <a:endParaRPr lang="cs-CZ"/>
        </a:p>
      </dgm:t>
    </dgm:pt>
    <dgm:pt modelId="{B9D1E4CA-1AE1-4C2E-8E52-113CE2BD31FC}" type="sibTrans" cxnId="{38018334-5CA5-4A2F-A756-E1284A3ED85D}">
      <dgm:prSet/>
      <dgm:spPr>
        <a:solidFill>
          <a:srgbClr val="FFC000"/>
        </a:solidFill>
      </dgm:spPr>
      <dgm:t>
        <a:bodyPr/>
        <a:lstStyle/>
        <a:p>
          <a:r>
            <a:rPr lang="cs-CZ" dirty="0" smtClean="0">
              <a:solidFill>
                <a:srgbClr val="000000"/>
              </a:solidFill>
            </a:rPr>
            <a:t>DOBRÝ FOND</a:t>
          </a:r>
          <a:endParaRPr lang="cs-CZ" dirty="0">
            <a:solidFill>
              <a:srgbClr val="000000"/>
            </a:solidFill>
          </a:endParaRPr>
        </a:p>
      </dgm:t>
    </dgm:pt>
    <dgm:pt modelId="{84A584B7-9C44-4BD7-ACD1-1BF497E17226}">
      <dgm:prSet phldrT="[Text]"/>
      <dgm:spPr/>
      <dgm:t>
        <a:bodyPr/>
        <a:lstStyle/>
        <a:p>
          <a:r>
            <a:rPr lang="cs-CZ" dirty="0" smtClean="0"/>
            <a:t>KOMUNITNÍ </a:t>
          </a:r>
          <a:br>
            <a:rPr lang="cs-CZ" dirty="0" smtClean="0"/>
          </a:br>
          <a:r>
            <a:rPr lang="cs-CZ" dirty="0" smtClean="0"/>
            <a:t>AKTIVITY</a:t>
          </a:r>
          <a:endParaRPr lang="cs-CZ" dirty="0"/>
        </a:p>
      </dgm:t>
    </dgm:pt>
    <dgm:pt modelId="{56B4B271-6D61-4F7B-92DF-1437B907FB18}" type="sibTrans" cxnId="{4D762853-3AAB-46BF-BF65-232F39DE7441}">
      <dgm:prSet custT="1"/>
      <dgm:spPr>
        <a:solidFill>
          <a:srgbClr val="89CACD"/>
        </a:solidFill>
      </dgm:spPr>
      <dgm:t>
        <a:bodyPr/>
        <a:lstStyle/>
        <a:p>
          <a:r>
            <a:rPr lang="cs-CZ" sz="1850" b="0" dirty="0" smtClean="0">
              <a:solidFill>
                <a:srgbClr val="000000"/>
              </a:solidFill>
            </a:rPr>
            <a:t>REGIONÁLNÍ</a:t>
          </a:r>
          <a:r>
            <a:rPr lang="cs-CZ" sz="1800" b="0" dirty="0" smtClean="0">
              <a:solidFill>
                <a:srgbClr val="000000"/>
              </a:solidFill>
            </a:rPr>
            <a:t> </a:t>
          </a:r>
          <a:r>
            <a:rPr lang="cs-CZ" sz="2400" b="0" dirty="0" smtClean="0">
              <a:solidFill>
                <a:srgbClr val="000000"/>
              </a:solidFill>
            </a:rPr>
            <a:t>FUNKCE</a:t>
          </a:r>
          <a:endParaRPr lang="cs-CZ" sz="2400" b="0" dirty="0">
            <a:solidFill>
              <a:srgbClr val="000000"/>
            </a:solidFill>
          </a:endParaRPr>
        </a:p>
      </dgm:t>
    </dgm:pt>
    <dgm:pt modelId="{AE198BF9-1161-450D-93A3-E10DF990D23C}" type="parTrans" cxnId="{4D762853-3AAB-46BF-BF65-232F39DE7441}">
      <dgm:prSet/>
      <dgm:spPr/>
      <dgm:t>
        <a:bodyPr/>
        <a:lstStyle/>
        <a:p>
          <a:endParaRPr lang="cs-CZ"/>
        </a:p>
      </dgm:t>
    </dgm:pt>
    <dgm:pt modelId="{49DA789C-270A-4C33-BECA-53EA4E790B22}" type="pres">
      <dgm:prSet presAssocID="{41FEAF98-4104-4A98-B996-B6B40994408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5FD43644-58E9-45E5-85FD-69A5129ED1D5}" type="pres">
      <dgm:prSet presAssocID="{1D1F75F1-B83E-4A57-A422-ADA87B49CE95}" presName="composite" presStyleCnt="0"/>
      <dgm:spPr/>
    </dgm:pt>
    <dgm:pt modelId="{6D1E4D29-B4BE-4EFD-8D84-7862F5E32EAD}" type="pres">
      <dgm:prSet presAssocID="{1D1F75F1-B83E-4A57-A422-ADA87B49CE95}" presName="Parent1" presStyleLbl="node1" presStyleIdx="0" presStyleCnt="6" custScaleX="104344" custScaleY="105965" custLinFactX="-21136" custLinFactNeighborX="-100000" custLinFactNeighborY="7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3439B5-C240-4C45-8B98-232B06CC3A38}" type="pres">
      <dgm:prSet presAssocID="{1D1F75F1-B83E-4A57-A422-ADA87B49CE95}" presName="Childtext1" presStyleLbl="revTx" presStyleIdx="0" presStyleCnt="3" custLinFactX="38213" custLinFactNeighborX="100000" custLinFactNeighborY="92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12CAB5-2C88-493B-BC73-E3FD6BF419C3}" type="pres">
      <dgm:prSet presAssocID="{1D1F75F1-B83E-4A57-A422-ADA87B49CE95}" presName="BalanceSpacing" presStyleCnt="0"/>
      <dgm:spPr/>
    </dgm:pt>
    <dgm:pt modelId="{24200D3B-6212-4B72-BD70-C84538C95176}" type="pres">
      <dgm:prSet presAssocID="{1D1F75F1-B83E-4A57-A422-ADA87B49CE95}" presName="BalanceSpacing1" presStyleCnt="0"/>
      <dgm:spPr/>
    </dgm:pt>
    <dgm:pt modelId="{E78CD1E1-5CE3-4465-8E0B-80DC1FD07C3B}" type="pres">
      <dgm:prSet presAssocID="{CA676021-DEAE-4C6E-A03C-42670907EE10}" presName="Accent1Text" presStyleLbl="node1" presStyleIdx="1" presStyleCnt="6" custScaleX="121511" custScaleY="116358" custLinFactX="3297" custLinFactNeighborX="100000" custLinFactNeighborY="6787"/>
      <dgm:spPr/>
      <dgm:t>
        <a:bodyPr/>
        <a:lstStyle/>
        <a:p>
          <a:endParaRPr lang="cs-CZ"/>
        </a:p>
      </dgm:t>
    </dgm:pt>
    <dgm:pt modelId="{E343C208-F27A-4C85-957C-C3DA55194B81}" type="pres">
      <dgm:prSet presAssocID="{CA676021-DEAE-4C6E-A03C-42670907EE10}" presName="spaceBetweenRectangles" presStyleCnt="0"/>
      <dgm:spPr/>
    </dgm:pt>
    <dgm:pt modelId="{5B9D4D5A-F89A-4AC4-BB00-0E17A7C10567}" type="pres">
      <dgm:prSet presAssocID="{84A584B7-9C44-4BD7-ACD1-1BF497E17226}" presName="composite" presStyleCnt="0"/>
      <dgm:spPr/>
    </dgm:pt>
    <dgm:pt modelId="{80CCC647-0C61-462D-9914-5F375E710C83}" type="pres">
      <dgm:prSet presAssocID="{84A584B7-9C44-4BD7-ACD1-1BF497E17226}" presName="Parent1" presStyleLbl="node1" presStyleIdx="2" presStyleCnt="6" custScaleX="105956" custScaleY="107695" custLinFactNeighborX="-8441" custLinFactNeighborY="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327152-3D73-4680-A7EB-9C19775EEE55}" type="pres">
      <dgm:prSet presAssocID="{84A584B7-9C44-4BD7-ACD1-1BF497E1722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E337A1-7B02-4B0A-ABB7-1D608595393C}" type="pres">
      <dgm:prSet presAssocID="{84A584B7-9C44-4BD7-ACD1-1BF497E17226}" presName="BalanceSpacing" presStyleCnt="0"/>
      <dgm:spPr/>
    </dgm:pt>
    <dgm:pt modelId="{31673BAF-589E-4FBE-AA98-2AA1A8F9B030}" type="pres">
      <dgm:prSet presAssocID="{84A584B7-9C44-4BD7-ACD1-1BF497E17226}" presName="BalanceSpacing1" presStyleCnt="0"/>
      <dgm:spPr/>
    </dgm:pt>
    <dgm:pt modelId="{FA971491-DF27-4A50-9F6A-AFEB2DCE01BB}" type="pres">
      <dgm:prSet presAssocID="{56B4B271-6D61-4F7B-92DF-1437B907FB18}" presName="Accent1Text" presStyleLbl="node1" presStyleIdx="3" presStyleCnt="6" custScaleX="117586" custScaleY="111228"/>
      <dgm:spPr/>
      <dgm:t>
        <a:bodyPr/>
        <a:lstStyle/>
        <a:p>
          <a:endParaRPr lang="cs-CZ"/>
        </a:p>
      </dgm:t>
    </dgm:pt>
    <dgm:pt modelId="{315E981E-F897-418E-8E18-3D0ECCDE0210}" type="pres">
      <dgm:prSet presAssocID="{56B4B271-6D61-4F7B-92DF-1437B907FB18}" presName="spaceBetweenRectangles" presStyleCnt="0"/>
      <dgm:spPr/>
    </dgm:pt>
    <dgm:pt modelId="{366F505F-E1D2-41E5-971F-0A57DC0C1FF2}" type="pres">
      <dgm:prSet presAssocID="{E620B459-8A79-447F-9B51-5D6E6C50510C}" presName="composite" presStyleCnt="0"/>
      <dgm:spPr/>
    </dgm:pt>
    <dgm:pt modelId="{1737C661-7FFD-457C-8FC2-11A688EBC9A5}" type="pres">
      <dgm:prSet presAssocID="{E620B459-8A79-447F-9B51-5D6E6C50510C}" presName="Parent1" presStyleLbl="node1" presStyleIdx="4" presStyleCnt="6" custScaleX="105731" custScaleY="108637" custLinFactX="14062" custLinFactNeighborX="100000" custLinFactNeighborY="-88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7FC1FE-3AC6-4865-9680-89D24041A99E}" type="pres">
      <dgm:prSet presAssocID="{E620B459-8A79-447F-9B51-5D6E6C5051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68B252-1F0E-45A4-9121-AD78093979D6}" type="pres">
      <dgm:prSet presAssocID="{E620B459-8A79-447F-9B51-5D6E6C50510C}" presName="BalanceSpacing" presStyleCnt="0"/>
      <dgm:spPr/>
    </dgm:pt>
    <dgm:pt modelId="{44EBFF29-5A7A-42ED-9FF7-D6D3BA23779D}" type="pres">
      <dgm:prSet presAssocID="{E620B459-8A79-447F-9B51-5D6E6C50510C}" presName="BalanceSpacing1" presStyleCnt="0"/>
      <dgm:spPr/>
    </dgm:pt>
    <dgm:pt modelId="{DAF32E53-DFE0-43AD-9832-A4B9D6B043C9}" type="pres">
      <dgm:prSet presAssocID="{B9D1E4CA-1AE1-4C2E-8E52-113CE2BD31FC}" presName="Accent1Text" presStyleLbl="node1" presStyleIdx="5" presStyleCnt="6" custScaleX="118009" custScaleY="119462" custLinFactX="945" custLinFactNeighborX="100000" custLinFactNeighborY="-6616"/>
      <dgm:spPr/>
      <dgm:t>
        <a:bodyPr/>
        <a:lstStyle/>
        <a:p>
          <a:endParaRPr lang="cs-CZ"/>
        </a:p>
      </dgm:t>
    </dgm:pt>
  </dgm:ptLst>
  <dgm:cxnLst>
    <dgm:cxn modelId="{FBD5EDD3-BE23-4997-969D-F10CA976B949}" type="presOf" srcId="{1D1F75F1-B83E-4A57-A422-ADA87B49CE95}" destId="{6D1E4D29-B4BE-4EFD-8D84-7862F5E32EAD}" srcOrd="0" destOrd="0" presId="urn:microsoft.com/office/officeart/2008/layout/AlternatingHexagons"/>
    <dgm:cxn modelId="{DADBE5A9-65CE-4ECE-B389-8EEDD3C301A5}" type="presOf" srcId="{B9D1E4CA-1AE1-4C2E-8E52-113CE2BD31FC}" destId="{DAF32E53-DFE0-43AD-9832-A4B9D6B043C9}" srcOrd="0" destOrd="0" presId="urn:microsoft.com/office/officeart/2008/layout/AlternatingHexagons"/>
    <dgm:cxn modelId="{91B80209-AEA4-431E-8BA9-E2DC2AC5F1DB}" type="presOf" srcId="{84A584B7-9C44-4BD7-ACD1-1BF497E17226}" destId="{80CCC647-0C61-462D-9914-5F375E710C83}" srcOrd="0" destOrd="0" presId="urn:microsoft.com/office/officeart/2008/layout/AlternatingHexagons"/>
    <dgm:cxn modelId="{940C9A82-1E2D-4880-AC58-12132D59BDBD}" type="presOf" srcId="{56B4B271-6D61-4F7B-92DF-1437B907FB18}" destId="{FA971491-DF27-4A50-9F6A-AFEB2DCE01BB}" srcOrd="0" destOrd="0" presId="urn:microsoft.com/office/officeart/2008/layout/AlternatingHexagons"/>
    <dgm:cxn modelId="{E1F52B71-5AA7-4B12-9754-3F6BE3AC4C60}" srcId="{41FEAF98-4104-4A98-B996-B6B409944086}" destId="{1D1F75F1-B83E-4A57-A422-ADA87B49CE95}" srcOrd="0" destOrd="0" parTransId="{E375A50B-DFA9-4732-AE08-9557D70B986D}" sibTransId="{CA676021-DEAE-4C6E-A03C-42670907EE10}"/>
    <dgm:cxn modelId="{AD90B070-CB96-4B5F-8C87-AF12C4966E01}" type="presOf" srcId="{CA676021-DEAE-4C6E-A03C-42670907EE10}" destId="{E78CD1E1-5CE3-4465-8E0B-80DC1FD07C3B}" srcOrd="0" destOrd="0" presId="urn:microsoft.com/office/officeart/2008/layout/AlternatingHexagons"/>
    <dgm:cxn modelId="{4D762853-3AAB-46BF-BF65-232F39DE7441}" srcId="{41FEAF98-4104-4A98-B996-B6B409944086}" destId="{84A584B7-9C44-4BD7-ACD1-1BF497E17226}" srcOrd="1" destOrd="0" parTransId="{AE198BF9-1161-450D-93A3-E10DF990D23C}" sibTransId="{56B4B271-6D61-4F7B-92DF-1437B907FB18}"/>
    <dgm:cxn modelId="{1D033B1C-90C8-4CC7-97B7-BD61308FC2E7}" type="presOf" srcId="{41FEAF98-4104-4A98-B996-B6B409944086}" destId="{49DA789C-270A-4C33-BECA-53EA4E790B22}" srcOrd="0" destOrd="0" presId="urn:microsoft.com/office/officeart/2008/layout/AlternatingHexagons"/>
    <dgm:cxn modelId="{38018334-5CA5-4A2F-A756-E1284A3ED85D}" srcId="{41FEAF98-4104-4A98-B996-B6B409944086}" destId="{E620B459-8A79-447F-9B51-5D6E6C50510C}" srcOrd="2" destOrd="0" parTransId="{7801B3D9-5C99-4052-84BF-8DD6A8116C1F}" sibTransId="{B9D1E4CA-1AE1-4C2E-8E52-113CE2BD31FC}"/>
    <dgm:cxn modelId="{7A75AF4E-DAA8-454D-A699-72C04B95F782}" type="presOf" srcId="{E620B459-8A79-447F-9B51-5D6E6C50510C}" destId="{1737C661-7FFD-457C-8FC2-11A688EBC9A5}" srcOrd="0" destOrd="0" presId="urn:microsoft.com/office/officeart/2008/layout/AlternatingHexagons"/>
    <dgm:cxn modelId="{9864DF3F-4773-407C-BA9F-92514DE542D3}" type="presParOf" srcId="{49DA789C-270A-4C33-BECA-53EA4E790B22}" destId="{5FD43644-58E9-45E5-85FD-69A5129ED1D5}" srcOrd="0" destOrd="0" presId="urn:microsoft.com/office/officeart/2008/layout/AlternatingHexagons"/>
    <dgm:cxn modelId="{F1943FAC-C56D-4FE9-8675-533B293CB8D2}" type="presParOf" srcId="{5FD43644-58E9-45E5-85FD-69A5129ED1D5}" destId="{6D1E4D29-B4BE-4EFD-8D84-7862F5E32EAD}" srcOrd="0" destOrd="0" presId="urn:microsoft.com/office/officeart/2008/layout/AlternatingHexagons"/>
    <dgm:cxn modelId="{7D6FC76F-991D-4BB0-873A-369878782549}" type="presParOf" srcId="{5FD43644-58E9-45E5-85FD-69A5129ED1D5}" destId="{233439B5-C240-4C45-8B98-232B06CC3A38}" srcOrd="1" destOrd="0" presId="urn:microsoft.com/office/officeart/2008/layout/AlternatingHexagons"/>
    <dgm:cxn modelId="{E5BA0ADD-3EE8-418D-A6F5-B0DE5464D91A}" type="presParOf" srcId="{5FD43644-58E9-45E5-85FD-69A5129ED1D5}" destId="{0112CAB5-2C88-493B-BC73-E3FD6BF419C3}" srcOrd="2" destOrd="0" presId="urn:microsoft.com/office/officeart/2008/layout/AlternatingHexagons"/>
    <dgm:cxn modelId="{595461EE-4E9E-4B06-8053-DEEFFB00B907}" type="presParOf" srcId="{5FD43644-58E9-45E5-85FD-69A5129ED1D5}" destId="{24200D3B-6212-4B72-BD70-C84538C95176}" srcOrd="3" destOrd="0" presId="urn:microsoft.com/office/officeart/2008/layout/AlternatingHexagons"/>
    <dgm:cxn modelId="{587AD37A-8304-44C4-A715-66218FFEE841}" type="presParOf" srcId="{5FD43644-58E9-45E5-85FD-69A5129ED1D5}" destId="{E78CD1E1-5CE3-4465-8E0B-80DC1FD07C3B}" srcOrd="4" destOrd="0" presId="urn:microsoft.com/office/officeart/2008/layout/AlternatingHexagons"/>
    <dgm:cxn modelId="{EBC38A8E-03EC-4C2A-BC58-FC5E62C95EEC}" type="presParOf" srcId="{49DA789C-270A-4C33-BECA-53EA4E790B22}" destId="{E343C208-F27A-4C85-957C-C3DA55194B81}" srcOrd="1" destOrd="0" presId="urn:microsoft.com/office/officeart/2008/layout/AlternatingHexagons"/>
    <dgm:cxn modelId="{7ABE0F60-3157-47F8-AD6C-22A689DE86A8}" type="presParOf" srcId="{49DA789C-270A-4C33-BECA-53EA4E790B22}" destId="{5B9D4D5A-F89A-4AC4-BB00-0E17A7C10567}" srcOrd="2" destOrd="0" presId="urn:microsoft.com/office/officeart/2008/layout/AlternatingHexagons"/>
    <dgm:cxn modelId="{56851D1D-60C7-460C-A4F5-9B421ED8770D}" type="presParOf" srcId="{5B9D4D5A-F89A-4AC4-BB00-0E17A7C10567}" destId="{80CCC647-0C61-462D-9914-5F375E710C83}" srcOrd="0" destOrd="0" presId="urn:microsoft.com/office/officeart/2008/layout/AlternatingHexagons"/>
    <dgm:cxn modelId="{BBE2A83D-EE6C-4D88-B090-BED831156697}" type="presParOf" srcId="{5B9D4D5A-F89A-4AC4-BB00-0E17A7C10567}" destId="{7D327152-3D73-4680-A7EB-9C19775EEE55}" srcOrd="1" destOrd="0" presId="urn:microsoft.com/office/officeart/2008/layout/AlternatingHexagons"/>
    <dgm:cxn modelId="{198A7FCE-7183-49D8-9681-4FF5ED353225}" type="presParOf" srcId="{5B9D4D5A-F89A-4AC4-BB00-0E17A7C10567}" destId="{3DE337A1-7B02-4B0A-ABB7-1D608595393C}" srcOrd="2" destOrd="0" presId="urn:microsoft.com/office/officeart/2008/layout/AlternatingHexagons"/>
    <dgm:cxn modelId="{ACBC9F4D-252F-4E5D-91AD-C0583F1A41F8}" type="presParOf" srcId="{5B9D4D5A-F89A-4AC4-BB00-0E17A7C10567}" destId="{31673BAF-589E-4FBE-AA98-2AA1A8F9B030}" srcOrd="3" destOrd="0" presId="urn:microsoft.com/office/officeart/2008/layout/AlternatingHexagons"/>
    <dgm:cxn modelId="{25DDF299-1124-484E-967F-5B389FE8388B}" type="presParOf" srcId="{5B9D4D5A-F89A-4AC4-BB00-0E17A7C10567}" destId="{FA971491-DF27-4A50-9F6A-AFEB2DCE01BB}" srcOrd="4" destOrd="0" presId="urn:microsoft.com/office/officeart/2008/layout/AlternatingHexagons"/>
    <dgm:cxn modelId="{F88237F5-EC23-44B6-9E42-F7B644FB6BA8}" type="presParOf" srcId="{49DA789C-270A-4C33-BECA-53EA4E790B22}" destId="{315E981E-F897-418E-8E18-3D0ECCDE0210}" srcOrd="3" destOrd="0" presId="urn:microsoft.com/office/officeart/2008/layout/AlternatingHexagons"/>
    <dgm:cxn modelId="{E4750E02-4784-4F97-B558-7574A6F24B43}" type="presParOf" srcId="{49DA789C-270A-4C33-BECA-53EA4E790B22}" destId="{366F505F-E1D2-41E5-971F-0A57DC0C1FF2}" srcOrd="4" destOrd="0" presId="urn:microsoft.com/office/officeart/2008/layout/AlternatingHexagons"/>
    <dgm:cxn modelId="{19F6BF5F-B046-4B78-939E-F4824F5E09D1}" type="presParOf" srcId="{366F505F-E1D2-41E5-971F-0A57DC0C1FF2}" destId="{1737C661-7FFD-457C-8FC2-11A688EBC9A5}" srcOrd="0" destOrd="0" presId="urn:microsoft.com/office/officeart/2008/layout/AlternatingHexagons"/>
    <dgm:cxn modelId="{46906245-977F-461A-B25C-F9C9853BADF9}" type="presParOf" srcId="{366F505F-E1D2-41E5-971F-0A57DC0C1FF2}" destId="{B17FC1FE-3AC6-4865-9680-89D24041A99E}" srcOrd="1" destOrd="0" presId="urn:microsoft.com/office/officeart/2008/layout/AlternatingHexagons"/>
    <dgm:cxn modelId="{0AA96752-2BBD-43B6-8E21-4C1797A14A24}" type="presParOf" srcId="{366F505F-E1D2-41E5-971F-0A57DC0C1FF2}" destId="{6A68B252-1F0E-45A4-9121-AD78093979D6}" srcOrd="2" destOrd="0" presId="urn:microsoft.com/office/officeart/2008/layout/AlternatingHexagons"/>
    <dgm:cxn modelId="{F02B38B2-A2C4-4F15-980C-4EF0F5B55788}" type="presParOf" srcId="{366F505F-E1D2-41E5-971F-0A57DC0C1FF2}" destId="{44EBFF29-5A7A-42ED-9FF7-D6D3BA23779D}" srcOrd="3" destOrd="0" presId="urn:microsoft.com/office/officeart/2008/layout/AlternatingHexagons"/>
    <dgm:cxn modelId="{C1A0BAEA-8C6D-4084-839F-70E21BA07A0A}" type="presParOf" srcId="{366F505F-E1D2-41E5-971F-0A57DC0C1FF2}" destId="{DAF32E53-DFE0-43AD-9832-A4B9D6B043C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EDC65-C6DE-4E9E-AF42-458CEB09D4D8}">
      <dsp:nvSpPr>
        <dsp:cNvPr id="0" name=""/>
        <dsp:cNvSpPr/>
      </dsp:nvSpPr>
      <dsp:spPr>
        <a:xfrm>
          <a:off x="0" y="5301381"/>
          <a:ext cx="11762394" cy="1159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NEUTRÁLNÍ A DŮVĚRYHODNÝ PROSTOR PRO VEŘEJNOST</a:t>
          </a:r>
          <a:endParaRPr lang="cs-CZ" sz="2200" kern="1200" dirty="0"/>
        </a:p>
      </dsp:txBody>
      <dsp:txXfrm>
        <a:off x="0" y="5301381"/>
        <a:ext cx="11762394" cy="626298"/>
      </dsp:txXfrm>
    </dsp:sp>
    <dsp:sp modelId="{95811A1A-89CB-4E86-9491-438E7BD2B72A}">
      <dsp:nvSpPr>
        <dsp:cNvPr id="0" name=""/>
        <dsp:cNvSpPr/>
      </dsp:nvSpPr>
      <dsp:spPr>
        <a:xfrm>
          <a:off x="0" y="5904484"/>
          <a:ext cx="11762394" cy="5335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ŠIROKÝ ZÁBĚR SLUŽEB PRO VŠECHNY VĚKOVÉ SKUPINY, ODBORNÉ ZÁZEMÍ PRO PROFESIONÁLY, PROSTORY PRO MLÁDEŽ, RODINNÝ PROSTOR, KOMUNITNÍ PROSTOR</a:t>
          </a:r>
          <a:endParaRPr lang="cs-CZ" sz="1800" kern="1200" dirty="0"/>
        </a:p>
      </dsp:txBody>
      <dsp:txXfrm>
        <a:off x="0" y="5904484"/>
        <a:ext cx="11762394" cy="533513"/>
      </dsp:txXfrm>
    </dsp:sp>
    <dsp:sp modelId="{69A98AC0-F371-46F7-B97B-B01E61D68BEA}">
      <dsp:nvSpPr>
        <dsp:cNvPr id="0" name=""/>
        <dsp:cNvSpPr/>
      </dsp:nvSpPr>
      <dsp:spPr>
        <a:xfrm rot="10800000">
          <a:off x="0" y="3534987"/>
          <a:ext cx="11762394" cy="1783792"/>
        </a:xfrm>
        <a:prstGeom prst="upArrowCallout">
          <a:avLst/>
        </a:prstGeom>
        <a:solidFill>
          <a:schemeClr val="accent4">
            <a:hueOff val="-3235993"/>
            <a:satOff val="4343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TVŮRČÍ PROSTOR PRO INOVACE</a:t>
          </a:r>
          <a:endParaRPr lang="cs-CZ" sz="2200" kern="1200" dirty="0"/>
        </a:p>
      </dsp:txBody>
      <dsp:txXfrm rot="-10800000">
        <a:off x="0" y="3534987"/>
        <a:ext cx="11762394" cy="626111"/>
      </dsp:txXfrm>
    </dsp:sp>
    <dsp:sp modelId="{C44F695A-6ECE-4001-B2F5-2C065A99A918}">
      <dsp:nvSpPr>
        <dsp:cNvPr id="0" name=""/>
        <dsp:cNvSpPr/>
      </dsp:nvSpPr>
      <dsp:spPr>
        <a:xfrm>
          <a:off x="0" y="4161098"/>
          <a:ext cx="11762394" cy="533353"/>
        </a:xfrm>
        <a:prstGeom prst="rect">
          <a:avLst/>
        </a:prstGeom>
        <a:solidFill>
          <a:schemeClr val="accent4">
            <a:tint val="40000"/>
            <a:alpha val="90000"/>
            <a:hueOff val="-3015207"/>
            <a:satOff val="18471"/>
            <a:lumOff val="168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015207"/>
              <a:satOff val="18471"/>
              <a:lumOff val="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VOLNÝ PŘÍSTUP K TECHNOLOGIÍM, PRÁCE NA PROJEKTECH AJ.</a:t>
          </a:r>
          <a:endParaRPr lang="cs-CZ" sz="1800" kern="1200" dirty="0"/>
        </a:p>
      </dsp:txBody>
      <dsp:txXfrm>
        <a:off x="0" y="4161098"/>
        <a:ext cx="11762394" cy="533353"/>
      </dsp:txXfrm>
    </dsp:sp>
    <dsp:sp modelId="{4371105B-4118-4F8D-A2E0-597DEBE71787}">
      <dsp:nvSpPr>
        <dsp:cNvPr id="0" name=""/>
        <dsp:cNvSpPr/>
      </dsp:nvSpPr>
      <dsp:spPr>
        <a:xfrm rot="10800000">
          <a:off x="0" y="1768592"/>
          <a:ext cx="11762394" cy="1783792"/>
        </a:xfrm>
        <a:prstGeom prst="upArrowCallout">
          <a:avLst/>
        </a:prstGeom>
        <a:solidFill>
          <a:schemeClr val="accent4">
            <a:hueOff val="-6471985"/>
            <a:satOff val="8687"/>
            <a:lumOff val="9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TICHÝ PROSTOR</a:t>
          </a:r>
          <a:endParaRPr lang="cs-CZ" sz="2200" kern="1200" dirty="0"/>
        </a:p>
      </dsp:txBody>
      <dsp:txXfrm rot="-10800000">
        <a:off x="0" y="1768592"/>
        <a:ext cx="11762394" cy="626111"/>
      </dsp:txXfrm>
    </dsp:sp>
    <dsp:sp modelId="{55ED9EEC-7B0D-41A5-9075-A671731B9CFF}">
      <dsp:nvSpPr>
        <dsp:cNvPr id="0" name=""/>
        <dsp:cNvSpPr/>
      </dsp:nvSpPr>
      <dsp:spPr>
        <a:xfrm>
          <a:off x="0" y="2394703"/>
          <a:ext cx="11762394" cy="533353"/>
        </a:xfrm>
        <a:prstGeom prst="rect">
          <a:avLst/>
        </a:prstGeom>
        <a:solidFill>
          <a:schemeClr val="accent4">
            <a:tint val="40000"/>
            <a:alpha val="90000"/>
            <a:hueOff val="-6030413"/>
            <a:satOff val="36942"/>
            <a:lumOff val="336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030413"/>
              <a:satOff val="36942"/>
              <a:lumOff val="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TRADIČNÍ SLUŽBY, STUDOVNY, MÍSTO PRO SOUSTŘEDĚNÍ MYŠLENEK, STUDIUM BEZ ROZPTYLOVÁNÍ</a:t>
          </a:r>
          <a:endParaRPr lang="cs-CZ" sz="1800" kern="1200" dirty="0"/>
        </a:p>
      </dsp:txBody>
      <dsp:txXfrm>
        <a:off x="0" y="2394703"/>
        <a:ext cx="11762394" cy="533353"/>
      </dsp:txXfrm>
    </dsp:sp>
    <dsp:sp modelId="{87917860-F070-443F-8F38-9515FBE293C8}">
      <dsp:nvSpPr>
        <dsp:cNvPr id="0" name=""/>
        <dsp:cNvSpPr/>
      </dsp:nvSpPr>
      <dsp:spPr>
        <a:xfrm rot="10800000">
          <a:off x="0" y="2197"/>
          <a:ext cx="11762394" cy="1783792"/>
        </a:xfrm>
        <a:prstGeom prst="upArrowCallout">
          <a:avLst/>
        </a:prstGeom>
        <a:solidFill>
          <a:schemeClr val="accent4">
            <a:hueOff val="-9707978"/>
            <a:satOff val="13030"/>
            <a:lumOff val="13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SPOLEČENSKÝ PROSTOR</a:t>
          </a:r>
          <a:endParaRPr lang="cs-CZ" sz="2200" kern="1200" dirty="0"/>
        </a:p>
      </dsp:txBody>
      <dsp:txXfrm rot="-10800000">
        <a:off x="0" y="2197"/>
        <a:ext cx="11762394" cy="626111"/>
      </dsp:txXfrm>
    </dsp:sp>
    <dsp:sp modelId="{FC473805-F08A-4710-9A68-8A772013E003}">
      <dsp:nvSpPr>
        <dsp:cNvPr id="0" name=""/>
        <dsp:cNvSpPr/>
      </dsp:nvSpPr>
      <dsp:spPr>
        <a:xfrm>
          <a:off x="0" y="628308"/>
          <a:ext cx="11762394" cy="533353"/>
        </a:xfrm>
        <a:prstGeom prst="rect">
          <a:avLst/>
        </a:prstGeom>
        <a:solidFill>
          <a:schemeClr val="accent4">
            <a:tint val="40000"/>
            <a:alpha val="90000"/>
            <a:hueOff val="-9045620"/>
            <a:satOff val="55413"/>
            <a:lumOff val="504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045620"/>
              <a:satOff val="55413"/>
              <a:lumOff val="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VÝMĚNA ZKUŠENOSTÍ, ZNALOSTÍ, SETKÁVÁNÍ VE SKUPINÁCH, MOŽNOST DISKUZÍ A SDÍLENÍ MYŠLENEK</a:t>
          </a:r>
          <a:endParaRPr lang="cs-CZ" sz="1800" kern="1200" dirty="0"/>
        </a:p>
      </dsp:txBody>
      <dsp:txXfrm>
        <a:off x="0" y="628308"/>
        <a:ext cx="11762394" cy="533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2F12-3115-41B5-9902-79461F5C3819}">
      <dsp:nvSpPr>
        <dsp:cNvPr id="0" name=""/>
        <dsp:cNvSpPr/>
      </dsp:nvSpPr>
      <dsp:spPr>
        <a:xfrm>
          <a:off x="0" y="566197"/>
          <a:ext cx="1140541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9ABC3-C70F-41CA-AC66-68E29E34F4FE}">
      <dsp:nvSpPr>
        <dsp:cNvPr id="0" name=""/>
        <dsp:cNvSpPr/>
      </dsp:nvSpPr>
      <dsp:spPr>
        <a:xfrm>
          <a:off x="570270" y="49597"/>
          <a:ext cx="7983793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68" tIns="0" rIns="30176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DOBRÝ KNIHOVNÍ FOND</a:t>
          </a:r>
          <a:endParaRPr lang="cs-CZ" sz="3500" kern="1200" dirty="0"/>
        </a:p>
      </dsp:txBody>
      <dsp:txXfrm>
        <a:off x="620707" y="100034"/>
        <a:ext cx="7882919" cy="932326"/>
      </dsp:txXfrm>
    </dsp:sp>
    <dsp:sp modelId="{CD17E4DF-F25E-4179-AA9E-7CD33C9F8882}">
      <dsp:nvSpPr>
        <dsp:cNvPr id="0" name=""/>
        <dsp:cNvSpPr/>
      </dsp:nvSpPr>
      <dsp:spPr>
        <a:xfrm>
          <a:off x="0" y="2153797"/>
          <a:ext cx="1140541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55894"/>
              <a:satOff val="5518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30BB2-A95D-44DC-AD09-F6A30BBEAD42}">
      <dsp:nvSpPr>
        <dsp:cNvPr id="0" name=""/>
        <dsp:cNvSpPr/>
      </dsp:nvSpPr>
      <dsp:spPr>
        <a:xfrm>
          <a:off x="570270" y="1637197"/>
          <a:ext cx="7983793" cy="1033200"/>
        </a:xfrm>
        <a:prstGeom prst="roundRect">
          <a:avLst/>
        </a:prstGeom>
        <a:solidFill>
          <a:schemeClr val="accent2">
            <a:hueOff val="2855894"/>
            <a:satOff val="5518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68" tIns="0" rIns="30176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VHODNÁ PROVOZNÍ DOBA</a:t>
          </a:r>
          <a:endParaRPr lang="cs-CZ" sz="3500" kern="1200" dirty="0"/>
        </a:p>
      </dsp:txBody>
      <dsp:txXfrm>
        <a:off x="620707" y="1687634"/>
        <a:ext cx="7882919" cy="932326"/>
      </dsp:txXfrm>
    </dsp:sp>
    <dsp:sp modelId="{4E03927C-4E52-4137-A1EE-9E6FF8F7E39E}">
      <dsp:nvSpPr>
        <dsp:cNvPr id="0" name=""/>
        <dsp:cNvSpPr/>
      </dsp:nvSpPr>
      <dsp:spPr>
        <a:xfrm>
          <a:off x="0" y="3741397"/>
          <a:ext cx="1140541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711788"/>
              <a:satOff val="11036"/>
              <a:lumOff val="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1D7EA-187D-4EAE-8FBB-9E41BDB0987F}">
      <dsp:nvSpPr>
        <dsp:cNvPr id="0" name=""/>
        <dsp:cNvSpPr/>
      </dsp:nvSpPr>
      <dsp:spPr>
        <a:xfrm>
          <a:off x="570270" y="3224797"/>
          <a:ext cx="7983793" cy="1033200"/>
        </a:xfrm>
        <a:prstGeom prst="roundRect">
          <a:avLst/>
        </a:prstGeom>
        <a:solidFill>
          <a:schemeClr val="accent2">
            <a:hueOff val="5711788"/>
            <a:satOff val="11036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68" tIns="0" rIns="30176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ZÁKLADNÍ KNIHOVNÍ SLUŽBY ZDARMA</a:t>
          </a:r>
          <a:endParaRPr lang="cs-CZ" sz="3500" kern="1200" dirty="0"/>
        </a:p>
      </dsp:txBody>
      <dsp:txXfrm>
        <a:off x="620707" y="3275234"/>
        <a:ext cx="7882919" cy="932326"/>
      </dsp:txXfrm>
    </dsp:sp>
    <dsp:sp modelId="{F46979C2-8CD5-457C-8E9D-ECBE4055C130}">
      <dsp:nvSpPr>
        <dsp:cNvPr id="0" name=""/>
        <dsp:cNvSpPr/>
      </dsp:nvSpPr>
      <dsp:spPr>
        <a:xfrm>
          <a:off x="0" y="5328997"/>
          <a:ext cx="1140541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567682"/>
              <a:satOff val="16554"/>
              <a:lumOff val="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210C4-A39C-45D6-9420-3F9027A75AA9}">
      <dsp:nvSpPr>
        <dsp:cNvPr id="0" name=""/>
        <dsp:cNvSpPr/>
      </dsp:nvSpPr>
      <dsp:spPr>
        <a:xfrm>
          <a:off x="570270" y="4812397"/>
          <a:ext cx="7983793" cy="1033200"/>
        </a:xfrm>
        <a:prstGeom prst="roundRect">
          <a:avLst/>
        </a:prstGeom>
        <a:solidFill>
          <a:schemeClr val="accent2">
            <a:hueOff val="8567682"/>
            <a:satOff val="16554"/>
            <a:lumOff val="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68" tIns="0" rIns="30176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POMOC KNIHOVNÍKŮ – REFERENČNÍ SLUŽBY</a:t>
          </a:r>
          <a:endParaRPr lang="cs-CZ" sz="3500" kern="1200" dirty="0"/>
        </a:p>
      </dsp:txBody>
      <dsp:txXfrm>
        <a:off x="620707" y="4862834"/>
        <a:ext cx="7882919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11D5FA-9AC6-4183-9328-03094C7DB42D}" type="datetimeFigureOut">
              <a:rPr lang="cs-CZ"/>
              <a:pPr>
                <a:defRPr/>
              </a:pPr>
              <a:t>4.4.2019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AE6CA58-4F2E-4C01-8565-3EE31A9CD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20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C47F-894E-4DDE-85DE-28EC64E9430A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2162-2C3C-4287-8502-F8894C7EF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2162-2C3C-4287-8502-F8894C7EF7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27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2162-2C3C-4287-8502-F8894C7EF7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42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2162-2C3C-4287-8502-F8894C7EF7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5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2162-2C3C-4287-8502-F8894C7EF73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06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2162-2C3C-4287-8502-F8894C7EF73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3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01AE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C440-2E89-4109-94AC-91C86AC3F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6478A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F886-47E1-47BF-9BB1-D0093D23E1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9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6478A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1F1F-4F7F-4388-9B45-82FC77623A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8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6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2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4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9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0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9D0B0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16478A"/>
                </a:solidFill>
                <a:latin typeface="Century Gothic" panose="020B0502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9233" y="6375693"/>
            <a:ext cx="548817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0511" y="6356349"/>
            <a:ext cx="75314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01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2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Zlín 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8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1AEF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80010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4030" y="6356350"/>
            <a:ext cx="106976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40DF455-ED19-4F5E-8178-513BA9BF425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82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lang="cs-CZ" sz="2800" b="0" kern="1200" dirty="0" smtClean="0">
                <a:solidFill>
                  <a:srgbClr val="1647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>
                <a:solidFill>
                  <a:srgbClr val="16478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C120-C346-4E48-8A7D-8C55AB950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1AE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>
                <a:solidFill>
                  <a:srgbClr val="16478A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1AE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>
                <a:solidFill>
                  <a:srgbClr val="16478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339F-E2C0-44BE-BE7C-AA6EB3BBE5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F59E-651D-4D2E-8DB0-9A5A0551F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7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87036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0222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9946" y="633960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D6577F5-CBDA-46E2-AA3B-F50BD73EE1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953000"/>
          </a:xfrm>
        </p:spPr>
        <p:txBody>
          <a:bodyPr anchor="b"/>
          <a:lstStyle>
            <a:lvl1pPr>
              <a:defRPr sz="4000" b="0" cap="all" baseline="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16478A"/>
                </a:solidFill>
                <a:latin typeface="Calibri" panose="020F050202020403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800">
                <a:solidFill>
                  <a:srgbClr val="01AEF0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rgbClr val="01AEF0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01AEF0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01AEF0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26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1AEF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3.4.2019</a:t>
            </a: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9057-495D-4211-A21D-EDCB9F39C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1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smtClean="0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kern="1200">
          <a:solidFill>
            <a:srgbClr val="0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3.4.2019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Zlín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51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pk.nkp.cz/docs/RF/Metodicky_pokyn_RF_2014.pdf" TargetMode="External"/><Relationship Id="rId2" Type="http://schemas.openxmlformats.org/officeDocument/2006/relationships/hyperlink" Target="https://www.mkcr.cz/doc/cms_library/metodicky_pokyn_mk_k_vymezeni_standardu_vkis_poskytovanych_knihovnami_1-1085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docs/2017_Metodicky_pokyn_MK_akvizic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zlaty-fond-201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pk.nkp.cz/docs/rovny-pristup-knihovna-pratelska-k-seniorum" TargetMode="External"/><Relationship Id="rId2" Type="http://schemas.openxmlformats.org/officeDocument/2006/relationships/hyperlink" Target="http://ipk.nkp.cz/docs/Rovny_pristu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normy-standardy-doporuceni/Rovnypristupvylouceninaweb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OgkUZylvsP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081" y="1803722"/>
            <a:ext cx="11719573" cy="238760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Standardy (nejen) pro knihovny</a:t>
            </a:r>
            <a:endParaRPr lang="cs-CZ" sz="5000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081" y="4707590"/>
            <a:ext cx="9821500" cy="1125151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Century Gothic" panose="020B0502020202020204" pitchFamily="34" charset="0"/>
              </a:rPr>
              <a:t>PhDr. Marie Šedá</a:t>
            </a:r>
          </a:p>
          <a:p>
            <a:pPr algn="l"/>
            <a:r>
              <a:rPr lang="cs-CZ" dirty="0" smtClean="0">
                <a:latin typeface="Century Gothic" panose="020B0502020202020204" pitchFamily="34" charset="0"/>
              </a:rPr>
              <a:t>Zlín 2019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32741"/>
            <a:ext cx="12221737" cy="1025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900" y="20684"/>
            <a:ext cx="2811100" cy="15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61203" y="1656719"/>
            <a:ext cx="6652782" cy="354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STANDARDY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(METODICKÉ </a:t>
            </a:r>
            <a:br>
              <a:rPr lang="cs-CZ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POKYNY)</a:t>
            </a:r>
            <a:endParaRPr lang="cs-CZ" sz="19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Metodické pokyny Ministerstva kultury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Metodický </a:t>
            </a:r>
            <a:r>
              <a:rPr lang="cs-CZ" dirty="0">
                <a:hlinkClick r:id="rId2"/>
              </a:rPr>
              <a:t>pokyn </a:t>
            </a:r>
            <a:r>
              <a:rPr lang="cs-CZ" dirty="0"/>
              <a:t>Ministerstva kultury k vymezení standardu veřejných knihovnických a informačních služeb poskytovaných knihovnami zřizovanými a/nebo provozovanými obcemi a kraji na území České </a:t>
            </a:r>
            <a:r>
              <a:rPr lang="cs-CZ" dirty="0" smtClean="0"/>
              <a:t>republiky</a:t>
            </a:r>
          </a:p>
          <a:p>
            <a:pPr lvl="1"/>
            <a:r>
              <a:rPr lang="cs-CZ" dirty="0" smtClean="0"/>
              <a:t>Č.j. MK 59158/2011</a:t>
            </a:r>
          </a:p>
          <a:p>
            <a:r>
              <a:rPr lang="cs-CZ" dirty="0" smtClean="0">
                <a:hlinkClick r:id="rId3"/>
              </a:rPr>
              <a:t>Metodický </a:t>
            </a:r>
            <a:r>
              <a:rPr lang="cs-CZ" dirty="0">
                <a:hlinkClick r:id="rId3"/>
              </a:rPr>
              <a:t>pokyn </a:t>
            </a:r>
            <a:r>
              <a:rPr lang="cs-CZ" dirty="0"/>
              <a:t>Ministerstva kultury k zajištění výkonu regionálních funkcí knihoven a jejich koordinaci</a:t>
            </a:r>
          </a:p>
          <a:p>
            <a:pPr lvl="1"/>
            <a:r>
              <a:rPr lang="cs-CZ" dirty="0"/>
              <a:t>Č.j. MK 674102014</a:t>
            </a:r>
          </a:p>
          <a:p>
            <a:pPr lvl="1"/>
            <a:endParaRPr lang="cs-CZ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6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Metodické pokyny Ministerstva kultury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Metodický </a:t>
            </a:r>
            <a:r>
              <a:rPr lang="cs-CZ" dirty="0">
                <a:hlinkClick r:id="rId2"/>
              </a:rPr>
              <a:t>pokyn Ministerstva kultury k vymezení standardu doplňování a aktualizace knihovního fondu pro knihovny zřizované a/nebo provozované obcemi na území České republiky </a:t>
            </a:r>
            <a:endParaRPr lang="cs-CZ" dirty="0" smtClean="0"/>
          </a:p>
          <a:p>
            <a:pPr lvl="1"/>
            <a:r>
              <a:rPr lang="cs-CZ" dirty="0" smtClean="0"/>
              <a:t>Č.j. 53667/2017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Podněty knihovnická veřejnost, pracovní komise, konzultace s odbornou veřejností, právní úpravy MK, vyjádření AK, SMO, SPOV.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419207" y="2470746"/>
            <a:ext cx="453681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 SE MĚNÍ?</a:t>
            </a:r>
            <a:endParaRPr lang="cs-CZ" sz="9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471" y="-1"/>
            <a:ext cx="5065828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pro dobrou knihovnu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/>
          <a:lstStyle/>
          <a:p>
            <a:r>
              <a:rPr lang="cs-CZ" dirty="0" smtClean="0"/>
              <a:t>2005</a:t>
            </a:r>
          </a:p>
          <a:p>
            <a:pPr lvl="1"/>
            <a:r>
              <a:rPr lang="cs-CZ" dirty="0">
                <a:solidFill>
                  <a:srgbClr val="9D0B0E"/>
                </a:solidFill>
              </a:rPr>
              <a:t>z</a:t>
            </a:r>
            <a:r>
              <a:rPr lang="cs-CZ" dirty="0" smtClean="0">
                <a:solidFill>
                  <a:srgbClr val="9D0B0E"/>
                </a:solidFill>
              </a:rPr>
              <a:t>ákladní standardy</a:t>
            </a:r>
          </a:p>
          <a:p>
            <a:pPr lvl="2"/>
            <a:r>
              <a:rPr lang="cs-CZ" dirty="0" smtClean="0"/>
              <a:t>provozní doba, knihovní fond – financování, knihovní fond - přírůstek, dostupnost knihovny, studijní místa, internetová místa</a:t>
            </a:r>
          </a:p>
          <a:p>
            <a:r>
              <a:rPr lang="cs-CZ" dirty="0" smtClean="0"/>
              <a:t>2011</a:t>
            </a:r>
          </a:p>
          <a:p>
            <a:pPr lvl="1"/>
            <a:r>
              <a:rPr lang="cs-CZ" dirty="0" smtClean="0">
                <a:solidFill>
                  <a:srgbClr val="9D0B0E"/>
                </a:solidFill>
              </a:rPr>
              <a:t>rozšíření</a:t>
            </a:r>
            <a:endParaRPr lang="cs-CZ" dirty="0">
              <a:solidFill>
                <a:srgbClr val="9D0B0E"/>
              </a:solidFill>
            </a:endParaRPr>
          </a:p>
          <a:p>
            <a:pPr lvl="2"/>
            <a:r>
              <a:rPr lang="cs-CZ" dirty="0" smtClean="0"/>
              <a:t>plocha knihovny, webové stránky, OPAC, vzdělávání knihovníků, měření spokojenosti uživatelů</a:t>
            </a:r>
          </a:p>
          <a:p>
            <a:r>
              <a:rPr lang="cs-CZ" dirty="0" smtClean="0"/>
              <a:t>2018</a:t>
            </a:r>
          </a:p>
          <a:p>
            <a:pPr lvl="1"/>
            <a:r>
              <a:rPr lang="cs-CZ" dirty="0">
                <a:solidFill>
                  <a:srgbClr val="9D0B0E"/>
                </a:solidFill>
              </a:rPr>
              <a:t>n</a:t>
            </a:r>
            <a:r>
              <a:rPr lang="cs-CZ" dirty="0" smtClean="0">
                <a:solidFill>
                  <a:srgbClr val="9D0B0E"/>
                </a:solidFill>
              </a:rPr>
              <a:t>ávrh</a:t>
            </a:r>
          </a:p>
          <a:p>
            <a:pPr lvl="2"/>
            <a:r>
              <a:rPr lang="cs-CZ" dirty="0" smtClean="0"/>
              <a:t>Kvalifikace a vzdělávání pracovníků knihovny, personální zajištění, kulturní, vzdělávací a komunitní aktivity knihoven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5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standardu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13283"/>
              </p:ext>
            </p:extLst>
          </p:nvPr>
        </p:nvGraphicFramePr>
        <p:xfrm>
          <a:off x="147084" y="1335505"/>
          <a:ext cx="11872463" cy="512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187B9-1F12-4018-8EE0-D66349804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4BD76A-1C8A-4B02-AF16-4AF5E2A3E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9D1797-2156-409E-929A-97E2339DC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7B2BF-050B-4408-9675-FCC96BEE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A1D1D-868C-4022-BC17-FB9B81115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9BBFA5-1EA3-462D-9906-7D49A6065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54381-03B2-40D5-96D7-3A07544BC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96FA6-172A-4A34-98F4-6386AB704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84594B-949D-43C3-AD09-12EDAB83F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B4CE33-10F3-48B1-BEAD-B5D29C05B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51639B-B10F-4FD4-9064-77BB093FA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F074A7-E128-4501-9DF1-841A0D64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19FAA2-B4CB-44D1-A135-7FDAE9527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0F86CD-B9AD-4F97-9721-9B51616E9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CAE90A-F016-4687-80BB-189DD4802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E20D9C-F1CF-41CB-AAF1-5AE2D9669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0D676D-6C16-4507-B605-5E06C5EB3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ACCCB4-CA50-41D6-BC01-09D8D53BE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07FFEF-204E-4B9F-8164-382101EC7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D5A6AD-FC86-4FCD-9B86-A7C63BCA4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DC8D2-5F21-4465-9EEF-FE907E5B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novely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90799"/>
            <a:ext cx="10515600" cy="3586163"/>
          </a:xfrm>
        </p:spPr>
        <p:txBody>
          <a:bodyPr/>
          <a:lstStyle/>
          <a:p>
            <a:r>
              <a:rPr lang="cs-CZ" dirty="0" smtClean="0"/>
              <a:t>Kvalifikace pracovníků</a:t>
            </a:r>
          </a:p>
          <a:p>
            <a:r>
              <a:rPr lang="cs-CZ" dirty="0" smtClean="0"/>
              <a:t>Personální zajištění</a:t>
            </a:r>
          </a:p>
          <a:p>
            <a:r>
              <a:rPr lang="cs-CZ" dirty="0" smtClean="0"/>
              <a:t>Kulturní, vzdělávací akce</a:t>
            </a:r>
          </a:p>
          <a:p>
            <a:r>
              <a:rPr lang="cs-CZ" dirty="0" smtClean="0"/>
              <a:t>Komunitní aktivity knihoven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4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Kvalifikace a vzdělávání pracovníků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Odborné knihovnické činnosti knihovny zajišťuje odborný pracovník knihovny s minimálně středoškolským vzděláním, který má zvláštní odbornou způsobilost. </a:t>
            </a:r>
            <a:endParaRPr lang="cs-CZ" dirty="0" smtClean="0"/>
          </a:p>
          <a:p>
            <a:r>
              <a:rPr lang="cs-CZ" dirty="0">
                <a:solidFill>
                  <a:srgbClr val="C00000"/>
                </a:solidFill>
              </a:rPr>
              <a:t>Provozovatel knihovny usiluje o soustavné zvyšování kvalifikace odborných </a:t>
            </a:r>
            <a:r>
              <a:rPr lang="cs-CZ" dirty="0" smtClean="0">
                <a:solidFill>
                  <a:srgbClr val="C00000"/>
                </a:solidFill>
              </a:rPr>
              <a:t>pracovníků.</a:t>
            </a:r>
          </a:p>
          <a:p>
            <a:pPr lvl="1"/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Část desátá – Péče o zaměstnance, odborný rozvoj zaměstnanců (zákoník práce)</a:t>
            </a:r>
          </a:p>
          <a:p>
            <a:pPr lvl="1"/>
            <a:endParaRPr lang="cs-CZ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Dalšímu vzdělávání je ročně na 1 pracovníka věnováno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9D0B0E"/>
                </a:solidFill>
              </a:rPr>
              <a:t>48 hodin (</a:t>
            </a:r>
            <a:r>
              <a:rPr lang="cs-CZ" dirty="0" err="1" smtClean="0">
                <a:solidFill>
                  <a:srgbClr val="9D0B0E"/>
                </a:solidFill>
              </a:rPr>
              <a:t>profi</a:t>
            </a:r>
            <a:r>
              <a:rPr lang="cs-CZ" dirty="0" smtClean="0">
                <a:solidFill>
                  <a:srgbClr val="9D0B0E"/>
                </a:solidFill>
              </a:rPr>
              <a:t> knihovna), 8 hodin (</a:t>
            </a:r>
            <a:r>
              <a:rPr lang="cs-CZ" dirty="0" err="1" smtClean="0">
                <a:solidFill>
                  <a:srgbClr val="9D0B0E"/>
                </a:solidFill>
              </a:rPr>
              <a:t>neprofi</a:t>
            </a:r>
            <a:r>
              <a:rPr lang="cs-CZ" dirty="0" smtClean="0">
                <a:solidFill>
                  <a:srgbClr val="9D0B0E"/>
                </a:solidFill>
              </a:rPr>
              <a:t> knihovna).</a:t>
            </a:r>
            <a:endParaRPr lang="cs-CZ" dirty="0">
              <a:solidFill>
                <a:srgbClr val="9D0B0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Kulturní, vzdělávací a komunitní aktivity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6917"/>
            <a:ext cx="10515600" cy="4351338"/>
          </a:xfrm>
        </p:spPr>
        <p:txBody>
          <a:bodyPr/>
          <a:lstStyle/>
          <a:p>
            <a:r>
              <a:rPr lang="cs-CZ" dirty="0"/>
              <a:t>Kulturní, vzdělávací a komunitní aktivity  knihovny jsou ovlivněny místem, ve kterém knihovna působí.  </a:t>
            </a:r>
            <a:endParaRPr lang="cs-CZ" dirty="0" smtClean="0"/>
          </a:p>
          <a:p>
            <a:r>
              <a:rPr lang="cs-CZ" dirty="0"/>
              <a:t>Provést </a:t>
            </a:r>
            <a:r>
              <a:rPr lang="cs-CZ" dirty="0">
                <a:solidFill>
                  <a:srgbClr val="C00000"/>
                </a:solidFill>
              </a:rPr>
              <a:t>analýzu potřeb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místní komunity </a:t>
            </a:r>
            <a:r>
              <a:rPr lang="cs-CZ" dirty="0"/>
              <a:t>a knihovnu proměnit v místo vzdělávání, setkávání, poznávání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spolupráce komunit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>
                <a:solidFill>
                  <a:srgbClr val="9D0B0E"/>
                </a:solidFill>
              </a:rPr>
              <a:t>Využívat </a:t>
            </a:r>
            <a:r>
              <a:rPr lang="cs-CZ" dirty="0">
                <a:solidFill>
                  <a:srgbClr val="9D0B0E"/>
                </a:solidFill>
              </a:rPr>
              <a:t>celostátních aktivit podporovaných profesními organizacemi.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1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03110" y="2470746"/>
            <a:ext cx="3768980" cy="233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DŮLEŽITÉ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PROSTORY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KNIHOVEN</a:t>
            </a:r>
            <a:endParaRPr lang="cs-CZ" sz="9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719" y="9474"/>
            <a:ext cx="4941556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knihoven knihovnám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2005</a:t>
            </a:r>
          </a:p>
          <a:p>
            <a:pPr lvl="1"/>
            <a:r>
              <a:rPr lang="cs-CZ" dirty="0" smtClean="0"/>
              <a:t>7 základních standardů</a:t>
            </a:r>
          </a:p>
          <a:p>
            <a:r>
              <a:rPr lang="cs-CZ" dirty="0" smtClean="0"/>
              <a:t>2014</a:t>
            </a:r>
          </a:p>
          <a:p>
            <a:pPr lvl="1"/>
            <a:r>
              <a:rPr lang="cs-CZ" dirty="0" smtClean="0"/>
              <a:t>úprava obsahu standardů (např. v poradenství metodická pomoc při zajištění komunitních aktivit)</a:t>
            </a:r>
          </a:p>
          <a:p>
            <a:r>
              <a:rPr lang="cs-CZ" dirty="0" smtClean="0"/>
              <a:t>2018</a:t>
            </a:r>
          </a:p>
          <a:p>
            <a:pPr lvl="1"/>
            <a:r>
              <a:rPr lang="cs-CZ" dirty="0" smtClean="0"/>
              <a:t>zásadní změny:</a:t>
            </a:r>
          </a:p>
          <a:p>
            <a:pPr lvl="2"/>
            <a:r>
              <a:rPr lang="cs-CZ" dirty="0" smtClean="0"/>
              <a:t>úloha knihovny pověřené výkonem RF, úloha zřizovatele knihovny, úloha obsluhované knihovny</a:t>
            </a:r>
          </a:p>
          <a:p>
            <a:pPr lvl="1"/>
            <a:r>
              <a:rPr lang="cs-CZ" dirty="0" smtClean="0"/>
              <a:t>Nový standard</a:t>
            </a:r>
          </a:p>
          <a:p>
            <a:pPr lvl="2"/>
            <a:r>
              <a:rPr lang="cs-CZ" dirty="0" smtClean="0"/>
              <a:t>podpora kulturních, vzdělávacích a komunitních aktivit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3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standardu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625905"/>
              </p:ext>
            </p:extLst>
          </p:nvPr>
        </p:nvGraphicFramePr>
        <p:xfrm>
          <a:off x="838200" y="1480538"/>
          <a:ext cx="10646229" cy="506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3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594373-6851-4B7F-BEBF-14C347CC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61271-221B-41DB-AAA2-A53F0788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B557EA-7EFD-4390-8D24-91326A63B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B830C-94D7-4509-B019-6644E054D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CC9063-4A66-467D-998E-84856E328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C3B207-5D5A-4758-9927-B0C8A028B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388DC6-8E64-4371-9F57-5E2DA421B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1CEF6E-BA79-4FAB-94FF-9041CFD4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EEF0F-77A8-4F50-A120-960384894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09A273-8931-42B4-AD2E-4292C8E11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DC8D2-5F21-4465-9EEF-FE907E5B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5ACB10-540A-4FB1-8D99-7E18EA0C5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9095D8-FCF7-408D-837A-FA71ABFE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E5036C-C5ED-4E34-A490-D0C4B7625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B95796-8857-4EB5-82C5-007E73B5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DCE4B0-2DE6-4F50-9EC8-BBBF65ACA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60205F-4D7D-4EDF-90B7-595D23378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novely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Úloha obsluhované knihovny</a:t>
            </a:r>
          </a:p>
          <a:p>
            <a:r>
              <a:rPr lang="cs-CZ" dirty="0" smtClean="0"/>
              <a:t>Úloha knihovny pověřené výkonem RF</a:t>
            </a:r>
          </a:p>
          <a:p>
            <a:r>
              <a:rPr lang="cs-CZ" dirty="0" smtClean="0"/>
              <a:t>Úloha zřizovatele/provozovatele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6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Zlín 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580" y="0"/>
            <a:ext cx="5198275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pro dobrý fond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Cílem je zlepšení </a:t>
            </a:r>
            <a:r>
              <a:rPr lang="cs-CZ" dirty="0">
                <a:solidFill>
                  <a:schemeClr val="accent4"/>
                </a:solidFill>
              </a:rPr>
              <a:t>rozsahu, obsahu a kvality </a:t>
            </a:r>
            <a:r>
              <a:rPr lang="cs-CZ" dirty="0"/>
              <a:t>KF.</a:t>
            </a:r>
          </a:p>
          <a:p>
            <a:r>
              <a:rPr lang="cs-CZ" dirty="0"/>
              <a:t>Standard vymezuje základní parametry pro budování KF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hlediska objemu, obsahu i finančního zajištění.</a:t>
            </a:r>
          </a:p>
          <a:p>
            <a:r>
              <a:rPr lang="cs-CZ" dirty="0" smtClean="0"/>
              <a:t>Obecně </a:t>
            </a:r>
            <a:r>
              <a:rPr lang="cs-CZ" dirty="0"/>
              <a:t>ve veřejných knihovnách zřizovaných a/nebo provozovaných obcemi (do 40 tis. obyvatel, ostatní knihovny jej uplatní přiměřeně).</a:t>
            </a:r>
          </a:p>
          <a:p>
            <a:r>
              <a:rPr lang="cs-CZ" dirty="0"/>
              <a:t>Navazuje je na předchozí metodická doporučení.</a:t>
            </a:r>
          </a:p>
          <a:p>
            <a:r>
              <a:rPr lang="cs-CZ" dirty="0"/>
              <a:t>Klade si za cíl </a:t>
            </a:r>
            <a:r>
              <a:rPr lang="cs-CZ" dirty="0">
                <a:solidFill>
                  <a:schemeClr val="accent4"/>
                </a:solidFill>
              </a:rPr>
              <a:t>harmonizaci českého prostředí </a:t>
            </a:r>
            <a:r>
              <a:rPr lang="cs-CZ" dirty="0" smtClean="0">
                <a:solidFill>
                  <a:schemeClr val="accent4"/>
                </a:solidFill>
              </a:rPr>
              <a:t/>
            </a:r>
            <a:br>
              <a:rPr lang="cs-CZ" dirty="0" smtClean="0">
                <a:solidFill>
                  <a:schemeClr val="accent4"/>
                </a:solidFill>
              </a:rPr>
            </a:br>
            <a:r>
              <a:rPr lang="cs-CZ" dirty="0" smtClean="0">
                <a:solidFill>
                  <a:schemeClr val="accent4"/>
                </a:solidFill>
              </a:rPr>
              <a:t>s </a:t>
            </a:r>
            <a:r>
              <a:rPr lang="cs-CZ" dirty="0">
                <a:solidFill>
                  <a:schemeClr val="accent4"/>
                </a:solidFill>
              </a:rPr>
              <a:t>mezinárodními doporučeními IFLA.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7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tvorby KF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7884" y="1888055"/>
            <a:ext cx="10694739" cy="3773193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vycházejí </a:t>
            </a:r>
            <a:r>
              <a:rPr lang="cs-CZ" sz="2800" dirty="0" smtClean="0">
                <a:solidFill>
                  <a:srgbClr val="C00000"/>
                </a:solidFill>
              </a:rPr>
              <a:t>z potřeb obyvatel dané obce</a:t>
            </a:r>
          </a:p>
          <a:p>
            <a:r>
              <a:rPr lang="cs-CZ" sz="2800" dirty="0">
                <a:solidFill>
                  <a:schemeClr val="tx1"/>
                </a:solidFill>
              </a:rPr>
              <a:t>k</a:t>
            </a:r>
            <a:r>
              <a:rPr lang="cs-CZ" sz="2800" dirty="0" smtClean="0">
                <a:solidFill>
                  <a:schemeClr val="tx1"/>
                </a:solidFill>
              </a:rPr>
              <a:t>nihovna by měla mít dokument zabývající se obsahem  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a rozsahem KF (interní směrnice) a zohlednit tyto </a:t>
            </a:r>
            <a:r>
              <a:rPr lang="cs-CZ" sz="2800" dirty="0" smtClean="0">
                <a:solidFill>
                  <a:srgbClr val="C00000"/>
                </a:solidFill>
              </a:rPr>
              <a:t>aspekty: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složení obyvatel, věkovou a vzdělanostní struktury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odmínky v místě (školy, firmy, spádovost obce, národnostní složení)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k</a:t>
            </a:r>
            <a:r>
              <a:rPr lang="cs-CZ" sz="2400" dirty="0" smtClean="0">
                <a:solidFill>
                  <a:schemeClr val="tx1"/>
                </a:solidFill>
              </a:rPr>
              <a:t>valitu, aktuálnost a rozsah stávajícího KF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</a:t>
            </a:r>
            <a:r>
              <a:rPr lang="cs-CZ" sz="2400" dirty="0" smtClean="0">
                <a:solidFill>
                  <a:schemeClr val="tx1"/>
                </a:solidFill>
              </a:rPr>
              <a:t>apojení knihovny do RF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s</a:t>
            </a:r>
            <a:r>
              <a:rPr lang="cs-CZ" sz="2400" dirty="0" smtClean="0">
                <a:solidFill>
                  <a:schemeClr val="tx1"/>
                </a:solidFill>
              </a:rPr>
              <a:t>lužby a fondy knihoven v blízkém okolí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…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76" y="6618285"/>
            <a:ext cx="7848600" cy="239715"/>
          </a:xfrm>
        </p:spPr>
        <p:txBody>
          <a:bodyPr/>
          <a:lstStyle/>
          <a:p>
            <a:r>
              <a:rPr lang="en-US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2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4992"/>
          </a:xfrm>
        </p:spPr>
        <p:txBody>
          <a:bodyPr/>
          <a:lstStyle/>
          <a:p>
            <a:r>
              <a:rPr lang="cs-CZ" dirty="0" smtClean="0"/>
              <a:t>Knihovny mají </a:t>
            </a:r>
            <a:r>
              <a:rPr lang="cs-CZ" dirty="0" smtClean="0">
                <a:solidFill>
                  <a:srgbClr val="FF0000"/>
                </a:solidFill>
              </a:rPr>
              <a:t>investovat do svých fondů</a:t>
            </a:r>
          </a:p>
          <a:p>
            <a:r>
              <a:rPr lang="cs-CZ" dirty="0" smtClean="0"/>
              <a:t>Poskytovat </a:t>
            </a:r>
            <a:r>
              <a:rPr lang="cs-CZ" dirty="0" smtClean="0">
                <a:solidFill>
                  <a:srgbClr val="FF0000"/>
                </a:solidFill>
              </a:rPr>
              <a:t>pravdivé informace </a:t>
            </a:r>
            <a:r>
              <a:rPr lang="cs-CZ" dirty="0" smtClean="0"/>
              <a:t>z různých zdrojů</a:t>
            </a:r>
          </a:p>
          <a:p>
            <a:r>
              <a:rPr lang="cs-CZ" dirty="0" smtClean="0"/>
              <a:t>Nekupovat „za každou cenu“ levné publikace bez kvalitního obsahu</a:t>
            </a:r>
          </a:p>
          <a:p>
            <a:r>
              <a:rPr lang="cs-CZ" dirty="0" smtClean="0"/>
              <a:t>Nepřijímat „za každou cenu“ dary bez ohledu na zaměření knihovny</a:t>
            </a:r>
          </a:p>
          <a:p>
            <a:r>
              <a:rPr lang="cs-CZ" dirty="0" smtClean="0">
                <a:solidFill>
                  <a:srgbClr val="9D0B0E"/>
                </a:solidFill>
              </a:rPr>
              <a:t>Pravidelně aktualizovat své fondy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3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Dobrý knihovní fond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kvalitní fond jako základ poskytování relevantních </a:t>
            </a:r>
            <a:br>
              <a:rPr lang="cs-CZ" dirty="0" smtClean="0"/>
            </a:br>
            <a:r>
              <a:rPr lang="cs-CZ" dirty="0" smtClean="0"/>
              <a:t>a ověřitelných informací</a:t>
            </a:r>
          </a:p>
          <a:p>
            <a:r>
              <a:rPr lang="cs-CZ" dirty="0"/>
              <a:t>v</a:t>
            </a:r>
            <a:r>
              <a:rPr lang="cs-CZ" dirty="0" smtClean="0"/>
              <a:t> případě, že knihovny nenabídnou tištěné zdroje nebo kvalitní elektronické zdroje, uživatelé hledají náhodně </a:t>
            </a:r>
            <a:br>
              <a:rPr lang="cs-CZ" dirty="0" smtClean="0"/>
            </a:br>
            <a:r>
              <a:rPr lang="cs-CZ" dirty="0" smtClean="0"/>
              <a:t>na internetu – </a:t>
            </a:r>
            <a:r>
              <a:rPr lang="cs-CZ" dirty="0" err="1" smtClean="0"/>
              <a:t>googlují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nabízet MVS, odborné databáze a pomáhat při vyhledávání informací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cs-CZ" dirty="0" smtClean="0">
                <a:solidFill>
                  <a:srgbClr val="C00000"/>
                </a:solidFill>
                <a:sym typeface="Wingdings" panose="05000000000000000000" pitchFamily="2" charset="2"/>
              </a:rPr>
              <a:t>nihovník jako osobní asistent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7518"/>
          </a:xfrm>
        </p:spPr>
        <p:txBody>
          <a:bodyPr/>
          <a:lstStyle/>
          <a:p>
            <a:r>
              <a:rPr lang="cs-CZ" b="0" dirty="0">
                <a:solidFill>
                  <a:srgbClr val="9D0B0E"/>
                </a:solidFill>
                <a:latin typeface="Century Gothic" panose="020B0502020202020204" pitchFamily="34" charset="0"/>
              </a:rPr>
              <a:t>Základní fond, aktuální fond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838200" y="1112333"/>
            <a:ext cx="5157787" cy="82391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ZÁKLADNÍ FOND</a:t>
            </a:r>
            <a:r>
              <a:rPr lang="cs-CZ" dirty="0" smtClean="0">
                <a:latin typeface="Century Gothic" panose="020B0502020202020204" pitchFamily="34" charset="0"/>
              </a:rPr>
              <a:t>	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838200" y="1916236"/>
            <a:ext cx="5332414" cy="4273427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beletrie</a:t>
            </a:r>
          </a:p>
          <a:p>
            <a:pPr marL="5715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6478A"/>
                </a:solidFill>
                <a:latin typeface="Century Gothic" panose="020B0502020202020204" pitchFamily="34" charset="0"/>
              </a:rPr>
              <a:t>nejlepší </a:t>
            </a:r>
            <a:r>
              <a:rPr lang="cs-CZ" sz="2400" dirty="0">
                <a:solidFill>
                  <a:srgbClr val="16478A"/>
                </a:solidFill>
                <a:latin typeface="Century Gothic" panose="020B0502020202020204" pitchFamily="34" charset="0"/>
              </a:rPr>
              <a:t>a nejvýznamnější z české i světové literatury</a:t>
            </a:r>
          </a:p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naučná literatura</a:t>
            </a:r>
          </a:p>
          <a:p>
            <a:pPr marL="5715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6478A"/>
                </a:solidFill>
                <a:latin typeface="Century Gothic" panose="020B0502020202020204" pitchFamily="34" charset="0"/>
              </a:rPr>
              <a:t>vazba </a:t>
            </a:r>
            <a:r>
              <a:rPr lang="cs-CZ" sz="2400" dirty="0">
                <a:solidFill>
                  <a:srgbClr val="16478A"/>
                </a:solidFill>
                <a:latin typeface="Century Gothic" panose="020B0502020202020204" pitchFamily="34" charset="0"/>
              </a:rPr>
              <a:t>se získáváním odborných informací na internetu</a:t>
            </a:r>
          </a:p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regionální literatura</a:t>
            </a:r>
          </a:p>
          <a:p>
            <a:pPr marL="5715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6478A"/>
                </a:solidFill>
                <a:latin typeface="Century Gothic" panose="020B0502020202020204" pitchFamily="34" charset="0"/>
              </a:rPr>
              <a:t>trvale </a:t>
            </a:r>
            <a:r>
              <a:rPr lang="cs-CZ" sz="2400" dirty="0">
                <a:solidFill>
                  <a:srgbClr val="16478A"/>
                </a:solidFill>
                <a:latin typeface="Century Gothic" panose="020B0502020202020204" pitchFamily="34" charset="0"/>
              </a:rPr>
              <a:t>uchování</a:t>
            </a:r>
          </a:p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neknižní materiály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6170612" y="1107570"/>
            <a:ext cx="5183188" cy="82391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AKTUÁLNÍ FOND</a:t>
            </a:r>
            <a:endParaRPr lang="cs-CZ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56382" cy="3684588"/>
          </a:xfrm>
        </p:spPr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</a:rPr>
              <a:t>nejnovější přírůstky beletrie, naučné literatury a dalších médií cca za posledních </a:t>
            </a:r>
            <a:br>
              <a:rPr lang="cs-CZ" dirty="0" smtClean="0">
                <a:latin typeface="Century Gothic" panose="020B0502020202020204" pitchFamily="34" charset="0"/>
              </a:rPr>
            </a:br>
            <a:r>
              <a:rPr lang="cs-CZ" dirty="0" smtClean="0">
                <a:latin typeface="Century Gothic" panose="020B0502020202020204" pitchFamily="34" charset="0"/>
              </a:rPr>
              <a:t>5 let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pokud se nestane částí základního fondu, prověří se zájem o tuto literaturu, případně se vyřadí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8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250999"/>
              </p:ext>
            </p:extLst>
          </p:nvPr>
        </p:nvGraphicFramePr>
        <p:xfrm>
          <a:off x="261257" y="258082"/>
          <a:ext cx="11762394" cy="646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3.4.2019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7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917860-F070-443F-8F38-9515FBE2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71105B-4118-4F8D-A2E0-597DEBE71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98AC0-F371-46F7-B97B-B01E61D6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EDC65-C6DE-4E9E-AF42-458CEB09D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73805-F08A-4710-9A68-8A772013E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ED9EEC-7B0D-41A5-9075-A671731B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F695A-6ECE-4001-B2F5-2C065A99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811A1A-89CB-4E86-9491-438E7BD2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Výměnné fondy z dotace na výkon RF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94196"/>
            <a:ext cx="6500832" cy="4572001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 smtClean="0">
                <a:solidFill>
                  <a:srgbClr val="C00000"/>
                </a:solidFill>
              </a:rPr>
              <a:t>odpůrná</a:t>
            </a:r>
            <a:r>
              <a:rPr lang="cs-CZ" dirty="0" smtClean="0"/>
              <a:t> část knihovního fondu</a:t>
            </a:r>
          </a:p>
          <a:p>
            <a:r>
              <a:rPr lang="cs-CZ" dirty="0"/>
              <a:t>n</a:t>
            </a:r>
            <a:r>
              <a:rPr lang="cs-CZ" dirty="0" smtClean="0"/>
              <a:t>akupován v rámci </a:t>
            </a:r>
            <a:r>
              <a:rPr lang="cs-CZ" dirty="0" smtClean="0">
                <a:solidFill>
                  <a:srgbClr val="C00000"/>
                </a:solidFill>
              </a:rPr>
              <a:t>dotace na výkon RF </a:t>
            </a:r>
            <a:r>
              <a:rPr lang="cs-CZ" dirty="0" smtClean="0"/>
              <a:t>nebo ze sdružených prostředků mikroregionů</a:t>
            </a:r>
          </a:p>
          <a:p>
            <a:r>
              <a:rPr lang="cs-CZ" dirty="0"/>
              <a:t>n</a:t>
            </a:r>
            <a:r>
              <a:rPr lang="cs-CZ" dirty="0" smtClean="0"/>
              <a:t>ejnovější literatura, je dodávána do všech „obsluhovaných“ knihoven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 smtClean="0">
                <a:solidFill>
                  <a:srgbClr val="C00000"/>
                </a:solidFill>
              </a:rPr>
              <a:t>majetkem knihoven pověřených výkonem regionálních funkcí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44" y="1519063"/>
            <a:ext cx="4322439" cy="5322269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7" y="0"/>
            <a:ext cx="8821082" cy="69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Zlatý fond literatury pro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oučástí Standardu pro dobý fond je doporučený seznam literatury, tzv. </a:t>
            </a:r>
            <a:r>
              <a:rPr lang="cs-CZ" dirty="0" smtClean="0">
                <a:hlinkClick r:id="rId2"/>
              </a:rPr>
              <a:t>Zlatý fond české a světové literatury pro fondy veřejných knihoven</a:t>
            </a: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de o díla, která doporučují odborníci na literaturu pro děti i dospělé</a:t>
            </a:r>
          </a:p>
          <a:p>
            <a:r>
              <a:rPr lang="cs-CZ" dirty="0"/>
              <a:t>f</a:t>
            </a:r>
            <a:r>
              <a:rPr lang="cs-CZ" dirty="0" smtClean="0"/>
              <a:t>ond reprezentuje tradice domácí a světové kultury, díla, která by měla být zastoupena v základním knihovním fondu každé veřejné knihovny</a:t>
            </a:r>
          </a:p>
          <a:p>
            <a:r>
              <a:rPr lang="cs-CZ" dirty="0" smtClean="0">
                <a:solidFill>
                  <a:srgbClr val="9D0B0E"/>
                </a:solidFill>
              </a:rPr>
              <a:t>seznam 1 303 klasických děl</a:t>
            </a:r>
            <a:endParaRPr lang="cs-CZ" dirty="0">
              <a:solidFill>
                <a:srgbClr val="9D0B0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84486"/>
              </p:ext>
            </p:extLst>
          </p:nvPr>
        </p:nvGraphicFramePr>
        <p:xfrm>
          <a:off x="838199" y="228600"/>
          <a:ext cx="11185451" cy="59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00210" y="2470746"/>
            <a:ext cx="5174815" cy="192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PROPOJENÍ </a:t>
            </a:r>
            <a:br>
              <a:rPr lang="cs-CZ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STANDARDŮ</a:t>
            </a:r>
            <a:endParaRPr lang="cs-CZ" sz="13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18136"/>
              </p:ext>
            </p:extLst>
          </p:nvPr>
        </p:nvGraphicFramePr>
        <p:xfrm>
          <a:off x="391886" y="-84276"/>
          <a:ext cx="11129553" cy="676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226" y="194973"/>
            <a:ext cx="1969179" cy="2261812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>
            <a:off x="9472751" y="1985818"/>
            <a:ext cx="64654" cy="2531753"/>
          </a:xfrm>
          <a:prstGeom prst="straightConnector1">
            <a:avLst/>
          </a:prstGeom>
          <a:ln w="76200">
            <a:solidFill>
              <a:srgbClr val="EE1C25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232727" y="1985818"/>
            <a:ext cx="1052946" cy="1921164"/>
          </a:xfrm>
          <a:prstGeom prst="straightConnector1">
            <a:avLst/>
          </a:prstGeom>
          <a:ln w="76200">
            <a:solidFill>
              <a:srgbClr val="EE1C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ný bublinový popisek 1"/>
          <p:cNvSpPr/>
          <p:nvPr/>
        </p:nvSpPr>
        <p:spPr>
          <a:xfrm>
            <a:off x="9671681" y="2189018"/>
            <a:ext cx="2094560" cy="1514764"/>
          </a:xfrm>
          <a:prstGeom prst="wedgeEllipseCallout">
            <a:avLst>
              <a:gd name="adj1" fmla="val -56552"/>
              <a:gd name="adj2" fmla="val 661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7 %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2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14687" y="2470746"/>
            <a:ext cx="5945858" cy="233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NEZAPOMÍNEJME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 DALŠÍ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STANDARDY</a:t>
            </a:r>
            <a:endParaRPr lang="cs-CZ" sz="9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Handicap </a:t>
            </a:r>
            <a:r>
              <a:rPr lang="cs-CZ" dirty="0" err="1" smtClean="0"/>
              <a:t>Friendly</a:t>
            </a:r>
            <a:r>
              <a:rPr lang="cs-CZ" dirty="0" smtClean="0"/>
              <a:t> a Rovný přístup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968175"/>
            <a:ext cx="10378162" cy="40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indent="0" eaLnBrk="0" fontAlgn="base" hangingPunct="0">
              <a:spcBef>
                <a:spcPts val="1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16478A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Standard </a:t>
            </a:r>
            <a:r>
              <a:rPr lang="cs-CZ" altLang="cs-CZ" sz="2800" dirty="0" smtClean="0">
                <a:solidFill>
                  <a:srgbClr val="16478A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Handicap </a:t>
            </a:r>
            <a:r>
              <a:rPr lang="cs-CZ" altLang="cs-CZ" sz="2800" dirty="0" err="1">
                <a:solidFill>
                  <a:srgbClr val="16478A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Friendly</a:t>
            </a:r>
            <a:r>
              <a:rPr lang="cs-CZ" altLang="cs-CZ" sz="2800" dirty="0">
                <a:solidFill>
                  <a:srgbClr val="16478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altLang="cs-CZ" dirty="0" smtClean="0"/>
              <a:t>Metodická </a:t>
            </a:r>
            <a:r>
              <a:rPr lang="cs-CZ" altLang="cs-CZ" dirty="0"/>
              <a:t>příručka pro práci s uživateli s </a:t>
            </a:r>
            <a:r>
              <a:rPr lang="cs-CZ" altLang="cs-CZ" dirty="0" smtClean="0"/>
              <a:t>postižením</a:t>
            </a:r>
            <a:endParaRPr lang="cs-CZ" altLang="cs-CZ" dirty="0"/>
          </a:p>
          <a:p>
            <a:pPr marL="0" marR="0" lvl="0" indent="0" defTabSz="914400" latinLnBrk="0">
              <a:buClrTx/>
              <a:buSzTx/>
              <a:buNone/>
              <a:tabLst/>
            </a:pPr>
            <a:r>
              <a:rPr lang="cs-CZ" altLang="cs-CZ" dirty="0">
                <a:hlinkClick r:id="rId3"/>
              </a:rPr>
              <a:t>Rovný přístup. Knihovna přátelská k seniorům.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Metodická příručka pro práci knihoven se </a:t>
            </a:r>
            <a:r>
              <a:rPr lang="cs-CZ" altLang="cs-CZ" dirty="0" smtClean="0"/>
              <a:t>seniory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Knihovny a skupiny ohrožené sociálním vyloučením</a:t>
            </a:r>
            <a:endParaRPr lang="cs-CZ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cs-CZ" dirty="0">
                <a:solidFill>
                  <a:srgbClr val="000000"/>
                </a:solidFill>
              </a:rPr>
              <a:t>Metodická příručka pro práci knihoven se sociálně </a:t>
            </a:r>
            <a:r>
              <a:rPr lang="cs-CZ" dirty="0" smtClean="0">
                <a:solidFill>
                  <a:srgbClr val="000000"/>
                </a:solidFill>
              </a:rPr>
              <a:t>vyloučenými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a </a:t>
            </a:r>
            <a:r>
              <a:rPr lang="cs-CZ" dirty="0">
                <a:solidFill>
                  <a:srgbClr val="000000"/>
                </a:solidFill>
              </a:rPr>
              <a:t>sociálním vyloučením ohroženými skupinami uživatelů</a:t>
            </a:r>
          </a:p>
          <a:p>
            <a:pPr marL="0" indent="0">
              <a:buNone/>
            </a:pPr>
            <a:endParaRPr lang="cs-CZ" altLang="cs-CZ" dirty="0"/>
          </a:p>
          <a:p>
            <a:pPr marL="0" marR="0" lvl="0" indent="0" defTabSz="914400" latinLnBrk="0">
              <a:buClrTx/>
              <a:buSzTx/>
              <a:buNone/>
              <a:tabLst/>
            </a:pPr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6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466" y="199777"/>
            <a:ext cx="4551903" cy="64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735" y="199777"/>
            <a:ext cx="4605783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886" y="664028"/>
            <a:ext cx="3434442" cy="48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818860" y="1513090"/>
            <a:ext cx="5737468" cy="4081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DŮLEŽITÉ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VĚCI,</a:t>
            </a: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KTERÉ UŽIVATELÉ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CHTĚJÍ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OD KNIHOVNY</a:t>
            </a:r>
            <a:endParaRPr lang="cs-CZ" sz="9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 MĚNÍ SVĚT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&lt;</a:t>
            </a:r>
            <a:r>
              <a:rPr lang="cs-CZ" dirty="0" err="1"/>
              <a:t>iframe</a:t>
            </a:r>
            <a:r>
              <a:rPr lang="cs-CZ" dirty="0"/>
              <a:t> </a:t>
            </a:r>
            <a:r>
              <a:rPr lang="cs-CZ" dirty="0" err="1"/>
              <a:t>width</a:t>
            </a:r>
            <a:r>
              <a:rPr lang="cs-CZ" dirty="0"/>
              <a:t>="477" </a:t>
            </a:r>
            <a:r>
              <a:rPr lang="cs-CZ" dirty="0" err="1"/>
              <a:t>height</a:t>
            </a:r>
            <a:r>
              <a:rPr lang="cs-CZ" dirty="0"/>
              <a:t>="269" </a:t>
            </a:r>
            <a:r>
              <a:rPr lang="cs-CZ" dirty="0" err="1"/>
              <a:t>src</a:t>
            </a:r>
            <a:r>
              <a:rPr lang="cs-CZ" dirty="0"/>
              <a:t>="https://www.youtube.com/</a:t>
            </a:r>
            <a:r>
              <a:rPr lang="cs-CZ" dirty="0" err="1"/>
              <a:t>embed</a:t>
            </a:r>
            <a:r>
              <a:rPr lang="cs-CZ" dirty="0"/>
              <a:t>/OgkUZylvsP0" </a:t>
            </a:r>
            <a:r>
              <a:rPr lang="cs-CZ" dirty="0" err="1"/>
              <a:t>frameborder</a:t>
            </a:r>
            <a:r>
              <a:rPr lang="cs-CZ" dirty="0"/>
              <a:t>="0" </a:t>
            </a:r>
            <a:r>
              <a:rPr lang="cs-CZ" dirty="0" err="1"/>
              <a:t>allow</a:t>
            </a:r>
            <a:r>
              <a:rPr lang="cs-CZ" dirty="0"/>
              <a:t>="</a:t>
            </a:r>
            <a:r>
              <a:rPr lang="cs-CZ" dirty="0" err="1"/>
              <a:t>autoplay</a:t>
            </a:r>
            <a:r>
              <a:rPr lang="cs-CZ" dirty="0"/>
              <a:t>; </a:t>
            </a:r>
            <a:r>
              <a:rPr lang="cs-CZ" dirty="0" err="1"/>
              <a:t>encrypted</a:t>
            </a:r>
            <a:r>
              <a:rPr lang="cs-CZ" dirty="0"/>
              <a:t>-media" </a:t>
            </a:r>
            <a:r>
              <a:rPr lang="cs-CZ" dirty="0" err="1"/>
              <a:t>allowfullscreen</a:t>
            </a:r>
            <a:r>
              <a:rPr lang="cs-CZ" dirty="0"/>
              <a:t>&gt;&lt;/</a:t>
            </a:r>
            <a:r>
              <a:rPr lang="cs-CZ" dirty="0" err="1"/>
              <a:t>iframe</a:t>
            </a:r>
            <a:r>
              <a:rPr lang="cs-CZ" dirty="0" smtClean="0"/>
              <a:t>&gt;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3.4.2019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3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081" y="1803722"/>
            <a:ext cx="11719573" cy="2387600"/>
          </a:xfrm>
        </p:spPr>
        <p:txBody>
          <a:bodyPr>
            <a:normAutofit/>
          </a:bodyPr>
          <a:lstStyle/>
          <a:p>
            <a:pPr algn="l"/>
            <a:r>
              <a:rPr lang="cs-CZ" b="0" dirty="0" smtClean="0">
                <a:solidFill>
                  <a:srgbClr val="C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Standardy v životě knihoven</a:t>
            </a:r>
            <a:endParaRPr lang="cs-CZ" sz="5000" b="0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081" y="4707590"/>
            <a:ext cx="9821500" cy="1125151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Century Gothic" panose="020B0502020202020204" pitchFamily="34" charset="0"/>
              </a:rPr>
              <a:t>PhDr. Marie Šedá</a:t>
            </a:r>
          </a:p>
          <a:p>
            <a:pPr algn="l"/>
            <a:r>
              <a:rPr lang="cs-CZ" dirty="0" smtClean="0">
                <a:latin typeface="Century Gothic" panose="020B0502020202020204" pitchFamily="34" charset="0"/>
              </a:rPr>
              <a:t>Zlín 2019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32741"/>
            <a:ext cx="12221737" cy="1025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900" y="20684"/>
            <a:ext cx="2811100" cy="15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48929" y="444137"/>
          <a:ext cx="11405419" cy="626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2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9ABC3-C70F-41CA-AC66-68E29E34F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30BB2-A95D-44DC-AD09-F6A30BBEA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D1D7EA-187D-4EAE-8FBB-9E41BDB09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210C4-A39C-45D6-9420-3F9027A7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42F12-3115-41B5-9902-79461F5C3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7E4DF-F25E-4179-AA9E-7CD33C9F8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03927C-4E52-4137-A1EE-9E6FF8F7E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979C2-8CD5-457C-8E9D-ECBE4055C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375109" y="1513090"/>
            <a:ext cx="4624984" cy="3347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1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PROČ</a:t>
            </a: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VYDÁVAT</a:t>
            </a: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STANDARDY</a:t>
            </a:r>
            <a:endParaRPr lang="cs-CZ" sz="9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pro koho?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Zřizovatelé/provozovatelé knihovny</a:t>
            </a:r>
          </a:p>
          <a:p>
            <a:pPr lvl="1"/>
            <a:r>
              <a:rPr lang="cs-CZ" dirty="0">
                <a:solidFill>
                  <a:srgbClr val="9D0B0E"/>
                </a:solidFill>
              </a:rPr>
              <a:t>obměna starostů =&gt; obhajování role knihovny i pracovních postupů</a:t>
            </a:r>
            <a:r>
              <a:rPr lang="cs-CZ" dirty="0"/>
              <a:t> (např. vyřazování knih, komunitní aktivity, prostor pro knihovny, spolupráce knihoven…)</a:t>
            </a:r>
          </a:p>
          <a:p>
            <a:r>
              <a:rPr lang="cs-CZ" dirty="0" smtClean="0"/>
              <a:t>Zaměstnanci knihovny</a:t>
            </a:r>
          </a:p>
          <a:p>
            <a:pPr lvl="1"/>
            <a:r>
              <a:rPr lang="cs-CZ" dirty="0" smtClean="0">
                <a:solidFill>
                  <a:srgbClr val="9D0B0E"/>
                </a:solidFill>
              </a:rPr>
              <a:t>2016 - Průzkum věkové, vzdělanostní a platové struktury…</a:t>
            </a:r>
          </a:p>
          <a:p>
            <a:pPr lvl="1"/>
            <a:r>
              <a:rPr lang="cs-CZ" b="1" dirty="0" smtClean="0"/>
              <a:t>45 % knihovníků nemá vzdělání v oboru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dbornost profese – základní knihovnické postupy?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eloživotní vzdělávání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7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1" y="65110"/>
            <a:ext cx="10586074" cy="6365187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027" y="2218508"/>
            <a:ext cx="11185451" cy="3899263"/>
          </a:xfrm>
        </p:spPr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aměstnanci </a:t>
            </a:r>
            <a:r>
              <a:rPr lang="cs-CZ" dirty="0"/>
              <a:t>představují </a:t>
            </a:r>
            <a:r>
              <a:rPr lang="cs-CZ" dirty="0">
                <a:solidFill>
                  <a:srgbClr val="EE1C25"/>
                </a:solidFill>
              </a:rPr>
              <a:t>srdce </a:t>
            </a:r>
            <a:r>
              <a:rPr lang="cs-CZ" dirty="0" smtClean="0">
                <a:solidFill>
                  <a:srgbClr val="EE1C25"/>
                </a:solidFill>
              </a:rPr>
              <a:t>knihovny</a:t>
            </a:r>
          </a:p>
          <a:p>
            <a:r>
              <a:rPr lang="cs-CZ" dirty="0" smtClean="0"/>
              <a:t>jsou </a:t>
            </a:r>
            <a:r>
              <a:rPr lang="cs-CZ" dirty="0"/>
              <a:t>jedním z nejdůležitějších faktorů při zlepšování </a:t>
            </a:r>
            <a:r>
              <a:rPr lang="cs-CZ" dirty="0" smtClean="0"/>
              <a:t>výkonu knihoven</a:t>
            </a:r>
          </a:p>
          <a:p>
            <a:r>
              <a:rPr lang="cs-CZ" dirty="0" smtClean="0"/>
              <a:t>mají </a:t>
            </a:r>
            <a:r>
              <a:rPr lang="cs-CZ" dirty="0"/>
              <a:t>přístup k širokému spektru poznatků o potřebách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problémech </a:t>
            </a:r>
            <a:r>
              <a:rPr lang="cs-CZ" dirty="0" smtClean="0"/>
              <a:t>veřejnosti</a:t>
            </a:r>
          </a:p>
          <a:p>
            <a:r>
              <a:rPr lang="cs-CZ" dirty="0" smtClean="0"/>
              <a:t>jsou inspirací pro vydávání celostátních dokumentů směřujícím k potřebám knihoven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3.4.2019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Zlín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6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VK">
  <a:themeElements>
    <a:clrScheme name="mvk">
      <a:dk1>
        <a:srgbClr val="194787"/>
      </a:dk1>
      <a:lt1>
        <a:sysClr val="window" lastClr="FFFFFF"/>
      </a:lt1>
      <a:dk2>
        <a:srgbClr val="00ADEF"/>
      </a:dk2>
      <a:lt2>
        <a:srgbClr val="FFFFFF"/>
      </a:lt2>
      <a:accent1>
        <a:srgbClr val="00ADEF"/>
      </a:accent1>
      <a:accent2>
        <a:srgbClr val="194787"/>
      </a:accent2>
      <a:accent3>
        <a:srgbClr val="ED1C24"/>
      </a:accent3>
      <a:accent4>
        <a:srgbClr val="9E0B0F"/>
      </a:accent4>
      <a:accent5>
        <a:srgbClr val="00ADEF"/>
      </a:accent5>
      <a:accent6>
        <a:srgbClr val="194787"/>
      </a:accent6>
      <a:hlink>
        <a:srgbClr val="00ADEF"/>
      </a:hlink>
      <a:folHlink>
        <a:srgbClr val="00ADE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SVK" id="{72B6C9A2-1D98-489A-ADB2-3902A9DF4906}" vid="{FDF7038B-E592-4FC4-93E4-7C16057F50E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MSVK</Template>
  <TotalTime>4689</TotalTime>
  <Words>978</Words>
  <Application>Microsoft Office PowerPoint</Application>
  <PresentationFormat>Vlastní</PresentationFormat>
  <Paragraphs>246</Paragraphs>
  <Slides>41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MSVK</vt:lpstr>
      <vt:lpstr>Motiv Office</vt:lpstr>
      <vt:lpstr>Standardy (nejen) pro knihovny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 a pro koho?</vt:lpstr>
      <vt:lpstr>Prezentace aplikace PowerPoint</vt:lpstr>
      <vt:lpstr>ZAMĚSTNANCI KNIHOVEN</vt:lpstr>
      <vt:lpstr>Prezentace aplikace PowerPoint</vt:lpstr>
      <vt:lpstr>Metodické pokyny Ministerstva kultury</vt:lpstr>
      <vt:lpstr>Metodické pokyny Ministerstva kultury</vt:lpstr>
      <vt:lpstr>Prezentace aplikace PowerPoint</vt:lpstr>
      <vt:lpstr>Prezentace aplikace PowerPoint</vt:lpstr>
      <vt:lpstr>Standard pro dobrou knihovnu</vt:lpstr>
      <vt:lpstr>Obsah standardu</vt:lpstr>
      <vt:lpstr>Návrh novely</vt:lpstr>
      <vt:lpstr>Kvalifikace a vzdělávání pracovníků knihovny</vt:lpstr>
      <vt:lpstr>Kulturní, vzdělávací a komunitní aktivity knihoven</vt:lpstr>
      <vt:lpstr>Prezentace aplikace PowerPoint</vt:lpstr>
      <vt:lpstr>Služby knihoven knihovnám</vt:lpstr>
      <vt:lpstr>Obsah standardu</vt:lpstr>
      <vt:lpstr>Návrh novely</vt:lpstr>
      <vt:lpstr>Prezentace aplikace PowerPoint</vt:lpstr>
      <vt:lpstr>Standard pro dobrý fond</vt:lpstr>
      <vt:lpstr>Zásady tvorby KF</vt:lpstr>
      <vt:lpstr>Prezentace aplikace PowerPoint</vt:lpstr>
      <vt:lpstr>Dobrý knihovní fond</vt:lpstr>
      <vt:lpstr>Základní fond, aktuální fond</vt:lpstr>
      <vt:lpstr>Výměnné fondy z dotace na výkon RF</vt:lpstr>
      <vt:lpstr>Prezentace aplikace PowerPoint</vt:lpstr>
      <vt:lpstr>Zlatý fond literatury pro knihovny</vt:lpstr>
      <vt:lpstr>Prezentace aplikace PowerPoint</vt:lpstr>
      <vt:lpstr>Prezentace aplikace PowerPoint</vt:lpstr>
      <vt:lpstr>Prezentace aplikace PowerPoint</vt:lpstr>
      <vt:lpstr>Prezentace aplikace PowerPoint</vt:lpstr>
      <vt:lpstr>Handicap Friendly a Rovný přístup</vt:lpstr>
      <vt:lpstr>Prezentace aplikace PowerPoint</vt:lpstr>
      <vt:lpstr>Prezentace aplikace PowerPoint</vt:lpstr>
      <vt:lpstr>KNIHOVNY MĚNÍ SVĚT</vt:lpstr>
      <vt:lpstr>Standardy v životě knihoven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PhDr. Marie Šedá</dc:creator>
  <cp:keywords>budoucnost;trendy</cp:keywords>
  <cp:lastModifiedBy>Vrtalová Zuzana</cp:lastModifiedBy>
  <cp:revision>528</cp:revision>
  <dcterms:created xsi:type="dcterms:W3CDTF">2016-04-21T08:49:53Z</dcterms:created>
  <dcterms:modified xsi:type="dcterms:W3CDTF">2019-04-04T06:38:44Z</dcterms:modified>
</cp:coreProperties>
</file>