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57" r:id="rId5"/>
    <p:sldId id="272" r:id="rId6"/>
    <p:sldId id="265" r:id="rId7"/>
    <p:sldId id="271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1482"/>
    <a:srgbClr val="D6C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7143A-3ADD-4AC4-BF51-0584EBF04280}" type="datetimeFigureOut">
              <a:rPr lang="cs-CZ" smtClean="0"/>
              <a:pPr/>
              <a:t>25.11.2014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B0437-D518-4146-951D-BF83A033155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kip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kipcr.cz/odborne-organy/klub-skolnich-knihoven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npmk.cz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stemesknihou.cz/" TargetMode="External"/><Relationship Id="rId13" Type="http://schemas.openxmlformats.org/officeDocument/2006/relationships/image" Target="../media/image8.jpeg"/><Relationship Id="rId3" Type="http://schemas.openxmlformats.org/officeDocument/2006/relationships/hyperlink" Target="http://csk.npmk.cz/" TargetMode="External"/><Relationship Id="rId7" Type="http://schemas.openxmlformats.org/officeDocument/2006/relationships/hyperlink" Target="http://ctenarskekluby.cz/" TargetMode="External"/><Relationship Id="rId12" Type="http://schemas.openxmlformats.org/officeDocument/2006/relationships/hyperlink" Target="mailto:indrakova@npmk.cz" TargetMode="External"/><Relationship Id="rId2" Type="http://schemas.openxmlformats.org/officeDocument/2006/relationships/hyperlink" Target="http://www.npmk.cz/knihovn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kjm.cz/centrum-detskeho-ctenarstvi" TargetMode="External"/><Relationship Id="rId11" Type="http://schemas.openxmlformats.org/officeDocument/2006/relationships/hyperlink" Target="http://www.spgk.sk/" TargetMode="External"/><Relationship Id="rId5" Type="http://schemas.openxmlformats.org/officeDocument/2006/relationships/hyperlink" Target="http://csk.npmk.cz/ptejte-se-csk" TargetMode="External"/><Relationship Id="rId10" Type="http://schemas.openxmlformats.org/officeDocument/2006/relationships/hyperlink" Target="http://www.celeceskoctedetem.cz/" TargetMode="External"/><Relationship Id="rId4" Type="http://schemas.openxmlformats.org/officeDocument/2006/relationships/hyperlink" Target="http://csk.npmk.cz/sites/default/files/soubory/prirucka_pro_skolni_knihovny.pdf" TargetMode="External"/><Relationship Id="rId9" Type="http://schemas.openxmlformats.org/officeDocument/2006/relationships/hyperlink" Target="http://www.ctenipomaha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nkp.cz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  <a:solidFill>
            <a:srgbClr val="D6CDE1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Kdo podává pomocnou ruku pracovníkům školních knihoven?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5445224"/>
            <a:ext cx="7560840" cy="792088"/>
          </a:xfrm>
        </p:spPr>
        <p:txBody>
          <a:bodyPr>
            <a:noAutofit/>
          </a:bodyPr>
          <a:lstStyle/>
          <a:p>
            <a:endParaRPr lang="cs-CZ" sz="1800" b="1" dirty="0" smtClean="0">
              <a:solidFill>
                <a:srgbClr val="211482"/>
              </a:solidFill>
            </a:endParaRPr>
          </a:p>
          <a:p>
            <a:r>
              <a:rPr lang="cs-CZ" sz="1800" b="1" dirty="0" smtClean="0">
                <a:solidFill>
                  <a:srgbClr val="211482"/>
                </a:solidFill>
              </a:rPr>
              <a:t>Akreditovaný kurz MŠMT - Aktuální trendy v oblasti školních knihoven</a:t>
            </a:r>
          </a:p>
          <a:p>
            <a:r>
              <a:rPr lang="cs-CZ" sz="1800" b="1" dirty="0" smtClean="0">
                <a:solidFill>
                  <a:srgbClr val="211482"/>
                </a:solidFill>
              </a:rPr>
              <a:t>Lektor</a:t>
            </a:r>
            <a:r>
              <a:rPr lang="cs-CZ" sz="1800" b="1" dirty="0">
                <a:solidFill>
                  <a:srgbClr val="211482"/>
                </a:solidFill>
              </a:rPr>
              <a:t>: Bc. Romana Ráblová</a:t>
            </a:r>
          </a:p>
          <a:p>
            <a:endParaRPr lang="cs-CZ" sz="2400" dirty="0">
              <a:solidFill>
                <a:srgbClr val="211482"/>
              </a:solidFill>
            </a:endParaRPr>
          </a:p>
        </p:txBody>
      </p:sp>
      <p:pic>
        <p:nvPicPr>
          <p:cNvPr id="1030" name="Picture 6" descr="http://sweetclipart.com/multisite/sweetclipart/files/business_handshake_white_line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60848"/>
            <a:ext cx="4905847" cy="241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3" descr="data:image/png;base64,iVBORw0KGgoAAAANSUhEUgAAAGoAAABFCAIAAAAtueQjAAAgAElEQVR4nM17+Xdc132f/oqenjStXcuUSIkkuEq27DiS61VuFcdyXfs0Sd26WdzEsmM7TezEjhYSO0iKIilRJEEQ+77vAEESILENiH0ZLLPvA8wAA8zMW+79fj/94RJPI9CJjyxa7vfMwXnz3n33fu/nu9zvMngMH5qI2QCZIJOlBBETQzITM4OZJTORyYKkSSw0kEYQDDLDKw3fnck76Ck6GT33XOjs5wLnv+h988v+N78QK3o2nn/cmf95e84Xdu5eBgydKC1IMAAGS7AJMpklsSQ2iTWiJLNBDAKImZiI2WQWgASYGCwhTaY0UZrIJBAxExFLAWYQE7ME0wfc+2MfHj4wKfQAqbZkshQgYpbMzMwkiNOQSZg6iCAhJaTY9t97J9T2s2j1X9oLP+0seMp35oCnaL+38Aln/n7H5S+4Wn+61v5PybV2xhYhwZSEFJAmSAAMQAAGoAMaoAECADFIggTIBBnMQrEAgAHJMAANSAMaoAMmQEzEAhCACRbABwPwEcDHDBCYQAyD2GA2GAYRsWQmkJAsE6A0A1J9TMmUZkgyIU3Woo57F+fPvBDOO7xecDiUc9Bx8aX0cgtTXIgdSaYhiU0NQieSxEwPVpQgk0ljSrPUQDqTJILSfAZLEiAJFiAJsGSIB0pmMulMGpMGMkgazETMxAyoz0cJHzMpA8m4BRBAYCFICDKJdclJZkkECQCSgZRCksEQO/5e+/kvhXMPr+cdDp16ylP5N2SE0sAWIUkQBBBBCiZBgK4+/N5aSi5Kc0xgh7EDpAHBYGUZbIKlBAxAvB8hBgyGySD6oNABHwY+ZZcMwNja9tg2nSM7znua+17KNZhwjcQ8c9pOzGDeEpRmhhQsWAfFtXDcM5ZyjKTcY4nVPi2yCNa2A2PzF14MFB4IFz7ly37c3fQj0/BpSAnWmDWwIUkyCCTAMAgSbOpbCf9c2j1iuAc1z9C2b3jHO5J2DcuE06RkSpg7knUGg8BpcIqh60ZiIzCd8Aym3bcN50DaNRh3jCVjbskmMRMxiMEflfaxUnpAD9+fe/uby6eO+3KOBwo+4yv8nOfc89P5z3tbf0HpNRJJkhImWAjGdmSxcSL/i85Tx0I5J1w5J73tr4E3t/0z9vMvB3IOBwtPuE8/7aj7CWl+YAfmNkQKTCaxZAkSgAQRZBqh+1Pv/q+Z3E97848Gi056Cj+1dub5mcKvRPryYDolGymSgglsgDWGISCSm86pq/9zMeewK/+g7+xxd8GJ+be+EV/pY+xI1k2WxIJJ/tbh410RSUnMnE4FHWPXd1r/NvbWF31vHN3IPrqe93Ff3u8tFD4TGi8GaxCAZILOMJIBe6gnN9b0V64zn3f/8ri75RQQ131D7nNfDuU+7Ss6sZJ72NXwtzDczClBJAhEyhlIgmlATzPpRMZ2KDhyLdT8fe/5P/C8/vRmwcGN3E8Ecx63X3hR+G8LcAIQUkJqIGEABlhsh9bH6uJdvwxc+aor/1Dk9Y/Fbvyp3AkThAGhAWABFh8lfJKIQCagMRKp+frlN7/kzz8QKjgULDrpyDvueusl6eoD1BEsBJk6gZEEhaK2isnTX3S2vQGENN9t55nPr+cdCBQdX8s+7Gr8O9a9IF1IIkmQEtKEYJYQ0DWkNZg7IAMG5KbmGpq78uerBVnRwn8XLnpiKvekuy8PHE8zmSTBBph0QAcx6ZAGsK2ttc6d/9Js4Ze379cCGkgTbGoAS/MjhY+IiAgCQiIJYGfJfuPbq4VPbOQ+tZlzLFpwzPP6EVfFX4nUkg6YRMzSIGiAAcjY9NyZL3pa/xFYT/mGXee+Es/eHyk84Tp9yN3wE9I8zGmTpMEkICQ0CTYZxCZkCkYKQhespyEYtL7YO1bwn32FWcGi/c6io9PvvJwK3CHsCKmBDQYbgE4sSWoSBiBik5Nnvzx340di2w+ZhkxLUBqQ8iP0fe+RZAhmMqEtrdT8xUre09HsTyZyD4bzsoIFz8znP+cfOMXYMoUOMwVpMDFDUmjIfuY5X+vPgMRWYGru4lfcZ550vXXUnrff1fQKaWtESSmkIaETdILJpLOhE5niwQkqgSSQhOS011f+iveNw9HCg+GCpxZzngn0ZkMEmFIMIZkEIJiJpBASSEYnim15z8cmysAmhA4Ik0lTAcEHpEcSNks8UMPwctUPPaeyom8edxQe9eYfjZ45GMzdt3Tm+fhKC7DFZloKYRIIkOHx2fMvONpeA3aSnuGlN1/y5h8NF2Vt5fyH8IXPBut/EGj8qb/pHzwtP3O2/b2r7ceB5h9Fm37kafmxp+Uf4j3ZyVvnk0ut6S2vBgDYXmyYPfNCMO/Qdu4nwzlZcxe+rfnHdqNpVqkIS0MSOOmYKfur++/+dxGfEYDBkEySTQnJH1D1HhV8D+JRGN7Zmh8uX3hJG3l1+fKLvpyDwYKTkfwTzuwji1e/Y6yPAikiQ+mAtrE0dfZFd9Mb4ETKM7h27uvh7OMbuYdTuZ8IFBxaOv/5xTc/t5hz2PXGxyKnf8+Vvc9xap8/+5OenCddpw84//lxzz993JObtXbtW67+opRviKR9qfFnjlPPJXIOxvMPLuY85+orAK8TTMGSWLI0yTQZ2Jxtu533ZffwWyC/lGaaYBKDTcAEid+F8UJFrwR9dar2lclL36L1vuTMlcWCz3rz/iCSfzJSkLWQ+6y99ecwnCCdBRNgrs/OFX3N3/QaeDPhG7S/+ZVo7lORwsOe7KcC1d81wz0idi85dcV18cWNU09sFj4TyT3mzz8Za/+JWG1Yn7jmrv3+WvYJ/6ufdJ0+PH/hpcBwUXrqkrvoC8Gcw9GCQ57cY3PvfDMdHBVgkwVJg0yTpORkeLn2F6Pn/1iLDgJxMnVDgojAJiDA/EEj50cAn3xgIQTdNV/1Q/u5l2R4DLzpH3rbnv3ZeP6BSME+d0HWQt6zifHLDJlimEwUGZ0v+oq3+VUgnvANL7/1tUjOExuFhz2nstx1f0diXQcISU9f3lru4VjBvo38fQvZJ/3jNySwA5Du3xx7x/nmF/05h9w5WfP5n41V/8n2tS94C7OCBcfCOccWc497+85BmFKaENI0WUA3l5uHc78W6D0NDpkQmkpppAnSwSQ/aMb7qOAz1XGsu5cqf7B29iURmk4CQsZCLT9fO50VPPNUqOipjZzHV85+Zds/oUEI6BS+N3fmK67WfwY2Er6x6bf+yJd/MF50KPLGgUjVK5QKphkmm+6hy3P5z/iLnoyc2beYd9x79yrBTEsIqQORyFTJ5LkvBwqyYjn7IzlPhs4e9BRlhQpOxPOOevKenL30TS04AzZgQBKTDAabX7EVvqj5BgEtRZxWJxAZIBP8wQsGj6ZkoHJeBnTnQtVfL57/IzM8mQIMMCVWnZU/Xsw96T97KJ7zuO9U1mr5X3NyHtiR4fszZ7661v4LIJL0Ds9f+LqvMCuSfyjw+v6Nmh8g6QRrQCJ0+63F3Gf8Z47Ecp/wnz4WvPs2sGkiLSgpyIQWddX+0pnzbDhvX7Dok96iA5H8YxvZR9bzDgSLDs8XHQ/3vw5jhwUAI+XvHT/7n9aa/p7NOFgKgg6SMK1yAX9w630kvo+ZQQzoa3PV35++8MdmZBjQdZgSMIOzq1f/xJ5/OFqYtZWX5Th1yDdwCoib60vTZ7621vELIKJ5Bp1vfimcuy9cdGQt+/ha/c/JjAoIpnjs1hnHqaxo/qF4/oHV7OOee8VAWpIppJGWRNDS9qaVMy8E8rP8RUd9Z4/FTx3ZOX0oVLDfdfbkypl99isvCJ9dMkBxd88bQ0UvbC83M8CGAWkSTIL+IFYmgA3A/OjhAzPAErp7rvInc+e/IcKjAJlgAhgy4bo7c+Ebgdwn4/kfd+dmzRS9mFjt4C2bvfBz4eafA7GEf2TxwkvBnKejhU95cj7urv8hGWENGji9fvvttbysQOH+9fxDq9mf8d69CqSYTROGkAQ2Obm8fP0vPDlHw/lPBwpPbp5+Ip63z110NJB3IpJ3eCHvqP9OAbAjQjO2839kq/k7aA7I5G6ZhRlMkKqA+7soWCn0VHKuu+aqfjp//mURHgdgMFTFGbwTn6ldKXo2lPcJ39lPu3NPLl//U325dPniV4MNfw/yxwPj99/6r678T3mLnlnLfcrV+FMywgIGoIVvv7OUe9xTmBXNP7J2+jn/3XeBbQldhyEZTAQRCra9tpx9Yr3o6WDeoeCZ46ELz/rOZEVzD4Xzj6wWnVh+96siNBgZunYv+w835uqBHYg0JFiCGapKyTCBXQA/cviIYQJp6I65yh/PvfkNBZ8EiCGllCRAO/HhNxcLn/MVntw6/UlP3lFv2beWzz4faP4lOLTtG3S++YXY6U9GC4+5srNm3/3utm8M2AY24nfeXDl9JH7mcCxnvyP7Wd+9d4CEZF2HFAxTEnhz8+6l2ZzPhIuyInlPrZ05Gah4eaP85XDu/nD+ft+5I2t5B7cb/sL+9reWSv4MyVUGE5EqPguwhEkwWJUBf0fwMSAA7T34QqPYLUwyq7oCYISdPdmL2c9u5eyP5j/lKjy8dmq/v+M0kNh2D6yefSFy+vFo7tPbuU97so+6rry83fNq4nZOoOJ/uPOe8RV+KpJ/bG0XPiLdgJQEQQzsbE3cmMv/Q3/h0XBBliP3gLvmu/rUNUf+p6J5j/uLDngLjkRznl44fTIydhVIm1LZKkuQBPGDCvhvcGw8MvgUhgKae67yx3Nv/rEIj0F1EgBAEBlEECDS3Y76n62efnY9f3+k8PG17Ke9nXngxJZ/eOLCy/Zzzy8VvRDM/fR6XpY358Ba9rHFvCOO/IPxvEMbuYdjeYdWcp7xDb8DbDHrJgQTmBhIbE+ULBQ87y84Fs096s55Yrn8u7Qx46v6P+68g6GC/eG848FThx1XvqNvzBMMIQ1iU0qTmGDV59lSgo+81wEwiMAGNPds1f+dfvObZmiCH3S8TGLdlLoUbEIIaGZ8frnke67crPX8J9y5h5bLXqEdh6EFEu7bm2t9G57xhGNs23130zOYcA9r/n5/9z+sZB9bLzy+nn1wJfs5373LwCZzSkBjZpIMJHZsxfbcz4Tys0K5R705B1ZLv4e0b2e2fj7v+Ujeoa28Y6unnovcOg9OCpmSMk2sM5lMhAeVRAWfagT89gtW78Gm+mgMYiYY0JaWyr8/e/YlIzytUIVICjKSDI1hAiaZQDrlvTf99p95crK2cvetZR8L3CwkJCVIsJK+JJiWDgSGri7lHA4WHY7mHl07/bnA0BUgTtgm3jGYTAC8Ex+8uJpzMlrwtOvMUf/pfaG6V4C0TAWclT91vXEslHPc/tbLIjAiAJNYSpKSVJ38w9OHgk/V+3TGDpFpbCYXqtfOfd6ZcyQ8eElocWFqJLUUyS0gDQYJNoU0AaLkcsfi21/05H0imv8fF/I/szXXAmgaISWhM+mkCzIgJKQevv22PftQoCArnJe1lv2p4NAlYJNgmEwaQUiCGfG2/rM998R64f5I/oHV00c27r4loEuktpZq5848v5x9KNLzS3A0DZi826J5NOh9aPiYWY+vLTe96i/5jjf/ROS130+9/m8Cp/f7r768VvPTpGdEckKQIRhSCpgmDKEzSWib8832syf9eU94co+6Lr1o+O9IyLRkjaGDJRgCkFr0zsWVnIOBwqOhwkOrucdDd88DW8QwCDqBhM7xaXvJd1fyj60XHNjMOWA/818M9x0Bw4AJbWWx+gczBc8bri4JafBex/bhQfxQ8ElJkiHXJx3F3/Gd/Yz/0tc8V74dfvtrsUvPB849N3/h67GVmwxNsikZkAJyR3JKh9RZAsntxZ75t77pyj3ozn9qufzP5fokIyVl0mAylR+XeuT2heXsp31FWf6iw8t5J0J3zwObkqFJ6EIA8e3Ja4sFn/MVHA0VHFl97USg8TWkAkyCyAR2fBMty+0F0IPEYPlA9z4kZJn0oeEjYjNubq9oW67NzdDO1rrYciU3nTvbTmN7TdPjKSHTgICQLCQJIQRLlmSmSBMwNlc7F9/+hvvUocWc42s1r5jRCWDDgJ4GJAFEkTsXl3Oe8hYd9hUdted9JjR0CYgTS41JwqDtmeXS7zmyj8YKjqzlnJh++9u6f4CRNJlZaJLNreRWLObTQQYzhPZBWxm/lj5kn5eklESmBKvuNQFgaQBpgECgNIQBInDahCmgfkhCgsgkmHIb2Ep67tnLXnFkn3S8dshR9pdb4SmCFBCSUuCE7+7ZxfwDgbMH3GcPzhY+Exo8B9pkAQmQHnb3n5rLPbKZ/+TGq08sF764vtDKiElOm0xgaUqpkliN2SRBpAPi/xftY87wwgzwrluGdf0gFH1QUWBilgRJYGJmSSBmMwkk04k1X2euK/8596sfW33n69u2Umy6BKADq8OV9pzPbuYcDeYcnCt6Ljh8GSAhkVr3u9peW859eiP/9xyn9y1c+GZitg2cJJgMg1niQSauPgQWzL9BQe/X0KMLm/8V4t3YiplhEgRBmiSIiciUIg3WmVLJ5XZ/6X9bzDluf/VI7Op3tOEL5OkO9r2xkn9yIz9rM+egP/t4oucfydsWvX1m9Z2XXa8/EXzjY86CE6v1P4r5h4BtZs0UaWKT+OHGBT9y7PARwYfM0NQkGATTICGIiSAkVFYnYZrpYHB1wNl6ynX2q75X9wVzP+Ev+PeunH/rKHjSn7M//Prj/vynnfn7F1/7fVfOPs9bX/DX/zxhvy21TUBjuS1JI1LJzq+MTh6l2Sr6qODb7QwDpsqNmJkIQkBIliRNYglhIq2C23QsujV9c70tJ1b5l7HS7wVLf+KreMVf/b89jX/j7Ph5cPB8arndjC2T0AnYJuwwUqryzg/CKTyKuOTX0kcE34NqrrIg5RFpt0jNBrPGzCrJAzRioQ5IAmsykdJiIhU3jbhpxmDGQDoy5ADWSO6YrJmQpLJH/iiAU/SYqoZkxuLqTqYMHyRnRNbfTNPYMwwZYt8zLHMAP/iJkTq9TSklExODWZI0WQopTRW8aQ9+vAhTSYBYSiZiAkspmEwmAxDY/TFmJvP/Cod7aA+TcrdOpK4f3pf6+1jmC9bCD359ARCREAKAlNI0TSHEvwTuHrwyJ8nchnXHEgMRET1g94F4dtNBqRJUKZVmSimFEO+NlHJXBCB6sNweYVsXFg/WMDX/HritdfcoSuaAzD2+B5+1ecWfRaZpOhyO7e3tzB3uAWWPGK0xDy//sC5Yy1kjlagcDkcymbTeVcMUgpZsLE7kLmVyYo3Zc1MxsGc7mbBmvp754p75H8AHQKmY9Y7SRPVoZWXl1q1biulM7PZwmQnoHrXPfJo5OTOrafdoPRGtrq4ODg7qup65zz0qnGkimdvOlFAmP/+SzVoXliQyBabeVRtRnGfSY3v0Vm1JjVPvu91uSwssFk3TpPdbsSJd1w3DsPjArvkr1ci0XNp1C9ZXi2kppcfj2drasva2Rx6W0VlzZk4uhEin05bPsVZX16ZpZkJjGIYQQjklNSBTKpbKK24zR5qmKaV8rKOjY3R01JLAzs5Ob29vJBKx5Dw8PDw9PW1pqM/na2hoaG5ubmlpsdvtCkoA6+vr3d3dNTU1tbW13d3dGxsbajM+n6+xsbG+vr6xsbGpqWlqasrSvnv37g0NDVlwaJrW398fCoUA2Gy2ubk5iwfF2+jo6Pz8PDM7HI729vadnR1LfcbGxmZmZgDE4/H29vaKiorOzs5EIuF0OtW6jbvU1dWVSqVWVlbu3btnGMbQ0FBtbW1TU1NDQ0NTU1Ntbe3MzMzc3JzNZrPU1u12Dw4Out3uxsbG5ubm+vp6Nbitre2x69evnz17Vq0NIJFIlJaW+nw+9TUej1+6dKm0tFTXdTXX4uJiWVlZIBCYmJi4fv16NBpl5mg0WlZW1t3d7fF4XC5XZ2fnjRs34vE4gKWlpRs3biwtLa2trU1MTNy4cWNgYEDJsKurKy8vb2pqSq2VTCYrKircbjeAzs7OO3fu7NG+lpaWkZERxUNeXl5HR4dSJQAdHR2Dg4MAurq6uru7w+Hw7OxsNBpVCDocjqqqqv7+frfb7fV6hRA2m62pqYmIgsGg0+mcnJwsLi5eWFhwOByxWOzmzZs9PT2WStnt9tra2lgs5na7PR5PTU1Nb2+v2+12uVyP3bhxo6enp7q6enl5GcD29nZlZWUwGFRvjoyMtLe3NzY2LiwsqE3Oz883NjYqoK9fv+7xeBT3bW1tmU6htbW1o6NDwdfU1GQZeDQavX79utvtZua+vr6Ojo6KioqVlRW1dE1NjdfrVSjcvXvXmk293tXVNTY2BmBhYUGpwK1bt9SAvr6+e/fuAejt7W1sbMz03eqio6NjdnbWmnB0dLSzs9MaEIlEqqurk8mk+jo4ONjb25sJX11dneVq+vr6JiYm1PVjV65cWVlZcTgcpaWl0Wg0nU5XV1f7fD5m3tnZqa6u3tjYWF5ebm5uVu+vrKxcuXKlq6ururq6v7/fNE3DMMrKytbW1qzjCcDy8nJ5ebmUcmVlpbGx0fI4AJqbm0dHRwG0t7dPT0+73e7i4uJwOJxOp2tra/1+P4Cenh4FRyZ1dnYqm5qbm+vq6kokEhUVFZOTkwo1pa0bGxuVlZXl5eXKCVgsKb9h2aPNZuvo6LDcZSgUqqqq2t7eVq/cvXu3r6/PEoDdbq+pqVHOTvE2Pj6upnrs3XffXVxcBDAxMVFRUREOh+vq6gKBgLKRCxcu3L59u6+v7+LFi2pjynjHx8cvX768tLSkjK6qqkpdW4Hh4uKigm95ebm+vt46TwA0NDQoFHp6epQ2jY+Pl5eXr6+v19bWqqV7enqU9mUekR0dHRZ8LS0tAMLh8PXr110u1+DgoHKjANLpdHd3d3FxseXBpZQtLS3KQakx4+Pj7e3tFnyBQKCqqiqRSFjad/PmTeyefmtra3V1dSoMYOaurq734Lt27Zo1761bt2pra6uqqoLBIICmpqbu7u6JiQmbzdbc3KwEYhnv0tJScXHx5uYmgDt37lRVVVkYaZpWVVWlLMtutzc3N1vY2e12pWuZ2qRmqKmpqaqqUo8s7cuEr7OzU8E9NzfX1tam9rayslJeXl5ZWTkyMqIsRk1YV1envKGCr7W1VR2AisbHxzs7O60TPBAIVFZWWvCNjY3V1dVZpj0+Pt7Q0GAN7u7uVtZDRI9duHBB6T8AwzCampoKCwtjsdja2lp5ebmCXBnF9evXI5HI4uJidXW1Og07Ojqam5s1TdvZ2WlsbKypqZmcnJyenq6urq6vr1euZGFhobi4eGxsbHx8vLe399q1a2obzNza2jo8PKzmN02zra2tsLBQGV1HR8ft27fx/pO3tbVVYTo5Oamckbo/PT2dm5ur4BsYGOjv75+cnCwpKVFWpcKRxsZG5bCUxo2Ojra0tFja5/P5ysrKrFBpfX29vLy8s7Nzbm5uZGSkpKREuX413mIDwGN3795VVqmebW1tDQ8Pb29vr6yszM/Pq+lUvDM5OenxeCKRyMTEhApWNjY27ty5E4vFlMnYbLaWlpaWlpbx8fF0Oq32FolE+vr6uru7+/r67ty5o9ZSc87Ozjocjj1Lb25uqkerq6uZoSgzz83NuVwuIvJ6vdPT01YGAuD+/fsOh4OZfT5fd3d3U1PT9PS05ewVxC6Xy/rqdrtnZ2et+ePx+NjYmKZp2I3P1tfX79y5o6KT1dVVpVtqrZmZGbUWEb0XNmcG39aFmisz0bEe0fsTJuvmntjYSnSQQfz+7AXvPyWt2SzLzWRjzxKZQfXD2UgoFDIMY2NjY3t7Ww0OBoORSCTzFXp/ZpaZCFiBkfWUM9IbZn4M7/cvFi57ciDeDW4zl0FGwoCHMpBMWPdgtwfNh9faM1Wm5DLljfdb9x5JA3A4HLdu3RoaGlKGmUgkbt68qTx75jwWmpa09miVdSRmagMRvVcy2CPDzEEPCydTCJZ9SSl1XU+n08oKsJuxaZqWSqUyYzHrOpFIWM7eSjataQ3D0DTNMAzrULJYsgoHVopJRCqVpIxSCjOPjIxYLiIajQaDwT2cZ868Rx6ZW85UFwucxyyG9kyxR+n26NrD2qcQ7O/vr6+vb2pq6unpUQJ3Op11dXXNzc1tbW1Op9NaKxQKtbe319TUVFdXDwwMPJzhEpE6jhsbGxsaGvr6+qLRaKZt2u32gYEBK/tOpVL9/f3r6+uWAKSUNptNvW6329Wit27dUn75V2pxJnx7yFo3s1Tz2B68Hra1PXZnXWS+ouY1DKOqqurevXter7etrU2FZvfv36+oqAgEAmNjYzdu3EgkEswcCoWuXbs2MDAQCoW8Xm9zc3NFRYVC0Er+iai2tnZgYMDpdNrtdpUIqnNZPW1oaDh79qyyRACxWKy0tNQyTAAej6e0tDQQCKysrCj4VlZWqqqqlHFYW9izo4fvPKyh1tdHU6y34LPShoWFhZKSEgDT09Pt7e0A1tfXVehDRE1NTb29vdbruq5XVVWptCHTeTU2Nqp8Drvxamtrq3qqEviurq7+/n71yubmphWxWvBdu3ZNpZWKHA5HQ0OD5Vt+rbr8Wnok/4z/gIQQNTU1ra2tN2/eLCsrUzHd3NzclStXVDFmeHiYiFRVwtqncg4zMzM1NTWZ7k9K2dzcrIInBYfT6aysrFThZE9Pj81m29jYqKqqUka9tbVVU1OjkhbarX2NjY1dvHhxYmLCOknq6+v/f4QPgBCivr6+q6trdHRURW0AZmZmKisrh4aGLl++rKop29vbpaWl6pp3wxSbzVZfX59ZlVRKauWCAFZXVysrKw3DSCQSly9fbm1tvXXr1oULF1QKtbm5WV1dnXmqKq6Wl5cvX748NDSEXfisXODD06MxXrVtXdfr6urUMWfR1NRUa2srgMnJybKyMlWk6+rqamlpscLaVCpVVlamMiFk1FkbGxtVHQhAOp1ubGxUqejIyEhtbbE9pFcAAAZCSURBVO39+/cnJiYGBwcrKys1TUsmk9XV1SrPtaZVR7aqXwghHA6Hlb3id6V9D3tQC76Kigq1YdotvdhstoaGBqUOTU1NXV1dRLS1tVVVVdXQ0DA1NWWz2crLy1tbWzVNy4yZ1NHR3Nxss9mGhoYqKipUIphMJsvKypTyqoXq6uqmpqY0Tbt+/frNmzfVnIFAwOFwqPSjqalJFQhWVlYqKyvT6XTmRj4MiB8YPn4oNLfMxDTNiYmJUChk1biZ2ev1zszMqPEqE1J1oWQyOTw83Nzc3NHRMTU1pdQk03illPfv3+/u7u7v7+/r67t//34qlQKwvr4+Pj6u8gG1rsvlmp+f13V9bGxMZYfd3d12u10IMTIy0tTU1NfXF4vFmDkajd6/f99a6+EI7IOi+Rtqn1X+zwxTLaOTGWQdoxbiVltKzaa6DQBUwcNqRdKvSjw8Ho9KsffEYpTROVEUi8WsmrkiK0G2Ilm1hK7rDocjlUo9PMmvpd8cvkzp0a/qjeL9YTYylCuzc7SxsTE6OjoxMaGsXo3J7Oda87jdbivotTp/vFsQtUJZZk6n07dv37ZOJ8po+uwJgJl5enraZrNlxv+/RfgyuVGk2ufWnoUQuq6r2qzqbFmsWwkWdjNixe709HR/f38qlbKcQCYcVprp9XpVeRG7bXsLL/XXKghvb29b4V6mLnNGiqlMxzRNl8u1p5X4W4RPUTQa7evrs8oYpmneunXL7XbPzMw0NDSoRkdbW1t1dbXL5WLmoaEhlbo1NDT09vaur68rSUQikdbW1paWltbW1ra2NhVyj42NqVLdHgudmpqySpOJRKK3t1dFfAqye/fuqT4cdpMz5Q2UAG7evHn//n3sOo14PN7b27uzs0NEKsxSu7Ds5rcLn67r1dXVVv3W6XSWl5cnEgnVjvJ6vX6/v7m5uaamJpVKCSFqa2v7+/udTufCwkJHR0dJSYmKMDweT0lJyerqqs/n83g86kzs6OiwKvWW1qRSqStXrly9elWVGIiopaXFSlQ2NjZKSkpCoZDa/J07d3JyclSNU7mLmpqac+fOWUFVOBwuLy9XutzQ0JCJ7G/deJW0Jycn6+vrlcTa2tpUC9Eij8dTWVmpur0qZMuMB7u7u1Uw6HK5VLSs7quL3t5eNVum6k1PTzc3Nzc1NamiMTO7XC4VSCq8uru71f1YLFZXV9fd3d3Y2KjrOjMbhtHW1tbZ2VlRUaE6eaFQqKamRqnnnjbIB6LfRPuURuzs7JSXl/v9/ng8rho92D1V4/F4aWmpVaxOpVL19fUqe1UsOp3OsrIyIUQwGCwuLm5vb+/s7FThhQLXgk8tp2lafX19OBz2+Xz19fXpdFq5rcbGxtnZWV3Xy8rKLGc3MTHR19dnmmZdXd3a2hp2k/HV1dXZ2VmFeCwWq6ysVEWKjxo+y0HcvXtXdQj7+voy/bfVV1K6o2laQ0NDJnyrq6vl5eVEFAgEbty4YbPZZmZmpqenlfF2d3erfNlayOFwXLx48ebNm/39/efPn7cUeXZ2trW1dXx8vLW1VWmuaZoVFRW1tbX37t0rLi5WvWbDMBobG5U/HRgYaG5uDgQCNTU1v2P4Njc3S0pKLl++rOpIyspGRkZUqcoiwzDq6+utPeu6Xl9fPzAwAMDj8dTW1u6ZX5UDMpdrb29va2u7f/++zWZra2vr6OhQPKhE7dKlS1ZhRjXebDabzWYbGRkpKytTDrG+vl6lz0TU0dFRXV1dW1v7uzFezqg1Ki9mBXFut/vSpUvDw8Nra2t2u31hYSESiRiG0dDQ0NXVNT8/Pz4+Xl1dXVdXp3yW1+stKSmZmppaWlqam5tTxtvT09PU1LS8vDw7O+t0On0+X01NjRWyJBKJ8vJyj8ejGBgeHq6oqLDa8M3NzdbpDKC/v//WrVtEVFdXp+ADkEqlysvLL1++rIo3zc3NVvPvI4LPuvZ6vaqDpcy2r6+vrKysvLy8tLS0rKzs6tWrw8PDUsqBgYHi4uKSkpKqqqrR0VHVqAOwvr5eX19fUlJSUlJSXFysXJXNZrt+/Xppaem1a9fa29tHR0eVLVsnzPDwsDorAUSjUausEIvFOjs7FdCKSb/frwKU27dvKz6VmMPhsPqREYDbt2+rGX4D+P4fLI74nwca3wAAAAAASUVORK5CYII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png;base64,iVBORw0KGgoAAAANSUhEUgAAAIcAAAAwCAIAAAC0Sv6QAAAgAElEQVR4nM18d3RTV7ov6603971JCARsyzRbvZJkJslM6r0zaXNnkkxLbkjIAAkJvdsQQrHVbUrovSUQjGku0pHkhqkG42AMGONecLdVjiRbVtc5e3/vjy0rpiRz33r3rXX3OkvraGufXb7f/vrWGfWbqc+Ik7liHk8mEYuEfD6fLxQIhXyBiC+QCIRiPk8qFEiFAjGfJxHwR15iPk8i4EmFAolAIOaLJHyxhC+RCqRSgVgqFIr5yWLBFIlwkkQ4RSrkSfgiMU8s5gskwiSpMFnCmyrmycSCJLFgokTAlfJlUv4zQq5QLkkSCxOEAq5ImCwSThELuGKeWMyVSfkKKV8gFU6QiCaIhEki8USROEEkjheLJwoFSUIBT8gXiIR8iUgwcnqxacfupUKBXCwS8bgSAV8mEot4fKlAKBOJpUIRaUl+kgj4MpFQKuCLeFypUCAR8CV8nlQgkAmFDxHh//ES8gUigZDP4wmFQpFIKOBzRXzeC4qpo4RTkg7t2XPp4gUTZTAa8ymKMlEUZTBaKJPZYLSYjJQhz2TMN5uMZspgMuabjAYTZTBTBpPRYDJSFooymwxmU77JmGMx55nNOWbTGYo6XUAZCoymAiq/gMqzGA0Wg9lisFgMZovRaKHyzVSu2XTaZD5hNmeZTadNlMFstFgos4nKN5lyTSaDiTKYqHwzlW+hTBaqoMBgNufnF5ryLUbKZCyiDBRF5ZioHMqYazIajfmU2WQym/IoY67ZZLSYjBYTVWgxmyhDYYHZTBnMlNFoyCuwmAoLzAVmqtBispgoY77BYjJbTOYCk9lCmcwmY4HFZDFRFjNVYKZMZIGUwZifZzEZKbJwYz5lyDNTZHr/BZeZokwGijJSRqPRaDReunjhwN7d4qTkUVI+/2Jxsd3aT9N2u91mt9udTiftoF200zs05Ha7adrhdNJ2u83hsDscdtrhoB0OmnY47PSg2+PzDg24aZfL6nL2u93WSMQXCAwFA96A1xf0+oNeb8jnCfkGg96hoM8b9HmD3qGgdyDgpwNBOhRyh4KDodCQZ9BF2+1OB+2wORx2u4O2O2iatjtpB+1w9NN0v9PR53Q4Qt5QyBsO+sIBX8Dv9fi8Qz6v1zfk9fu8Qb/P73fb7T1O2kY7bNb+XpfT4XLR1v5em62fdlhp2m6z9ln7e4eGBuy2fputj3Y47Da7w+5w0s6+nl67rd/tot0uuq+3e8Dt9Hk9DrvVZu2z2/sddquTtrtctJO2u5wOp9Phcv1XXE4H7XA4HU7aQdM07XA4rP19l86fk/H4o8S85CKzyUXb4cHicjprqu/29PbCTxfP4OC9mururnYABAB9Pa4SS/nV0ns3r7ZXV3TWVXU13ultrulvq7O21ve11ve11ve31vU33+uvu9NVU9V1p6Kj4krjheKbLQ0dgPFPDIIA/ADhUJAtv1J37WLN3Zut9Xc7Wup7Wxts9xvoxrv2mpvd1y42VZQ1hvwseeRq2eWNGzI2b9546eJ5hBjS0YCbPvrdYY1auW/v7o72NgDo6ujct2fv1i1b792tKSku1Os0e3bvzMs9u3371h8qyh83E0xW+v+pOJ0OsyFPwuWOkgiSTfl5tM0KgBkmjDDGGGOEuzu7vtm8Wa3VlFdcBwAWI4QxBkDD9Gtsaty+bcvaNatu3axkGRYAcrKLn/wfLyWP/1icOP/ZpMUvCpe9wF/2W1HqS5KUl6XLXpYte0W+7GXp8t+Ilj8vXP4cP0U2cYmQ89nYX7ycqdkDAAiFWYZBLMKAEAaEAGFAOISwGwD3dNIv/3pW0vgPpvJmvyid95Ji4UvypS+KV7woXvlM8rKksdNffTalryMAgBFi7HbbRx99+B8f/t1msyLEYIwAUDgUunzp/ITEhGNHv/V5vYCx3+/POp71zebNnkFPf1/viy/8OmXFsu7urr17dj337NSuznYAAMwixGKETCbjurVfazVqtVqpUau0GpVGo1KrlBq1UqtRadRKjVqpUas0apVGrVSrlGq1UjNcr9WotBqVWqVUq9KH26g0aqVWrdFptKkpqbdv3wYAJ223UAZJMneUiJdkNuTTdhsAIEAIYwYhQvf6+nqVRr1emVZSei7CRAg2AMAiVH79uj5Dt2bN15cuXQAAlkEAYDFe5Sb+QTR5umjiF1NGz+SPmSOJWy4et1IwZoXo6aWicYtE4xYJn14qeno5d+yCiU/OSR67SMiZMyXuTzu2HgMAhEIME0YIAWAMgDFgAAwRhP0AYO3xvPqrJVPGzBHHrxTGLeGPn8cd9/mEJz5J+JdpyeNmTB77wduvrLT2+AEAAANASsry5cuXkq8YsxizAEDTNrlceuNGRWx73r59+9KlS+T+r3/989at3wBAR8f9qVPlDQ21AMAwYYRYhJDNZquvr29ubm5qaiKfjY2N9fX1DQ0N5Cupj923tLTcv3+/tbW1ebiQ9uTB5ubmxsampsam+233165ZW1RURFAxGfKlXN4oEY9rMuY7HMOoACZsgRACgIuXLq9PS09LU+bmGfz+AAAEgyGLpVCl1qxdl5aXZ4xEImR7IsR4Bv2tTdY7N7vKLjQe3XfunZdW8Z+eOXXCSnnCKjlnuTxxsXzCInniUknCIkXy56uXHjt59MaVc+211VanwxuJhBEKI8wghDGhKx6mKIsAIPvINXHiHFHcV7KEdElCqjBh9uRxf/no/fQdm87kZl+9drm+rbmXiTDDcgaWLVuyZMmih1Dp6+uRy6XXrpXFUKmoqDh37hxp9te//nnt2q/b29sPHz743XdHADBCLMtGCCr/V7IIIRQKhbxer8/nC4fDP9943969ZA4/hQrLYoQBMERRCYeZ7KyT6WkqlVKddTy7reX+yezTaeuV69elffft994hPwBgjBAKIxwCiIwc7PCOkqQxH8niUxQJ6xScr+WcFfLEpXLOiqSnZs+erh0pnzFGDMOyLIsQYlk2tjTAiGBTVtLwgmgBb+w8OSddmpCeNGaePOnzfdssXvfIERHAP0Glv79XLpeWl18l9QBw/fr10tJS8vwHH/zt008/OXUqOyVl+f79e4eGPORBhFiMMcuyGONgMOhyudxu98DAAE3TVqu1t7e3o6Ojubm5oaGhvr6ecENra2v7cGlrayOM0tDQUFdX19ra2tvba7VavV4vRhgAdu3cVfJPUAGMMEZEUjEsYKBt9O7tu5XrlFqlZlPGJp1Kp05X79q2y9pvAwCEAGPACLMsixHDogjGDMIsAJSaK2QTp0vilsnj0xQJ6+WcVHniUhlnedJTn2/UHAUAlg0j5EM4iBDLMgixwLKIZRnAhMRBwGEAqP6h9fXn5nOfmqXgrJJzvpr05Gf/+uuUS8WNUUQRg1kWIwYhBiP2p1AhjXt7u2UyCUEF44dR+fOf383I0CGEXC7n+++/q1KlA0A4HGTZCMaYYRiWZWmabmlpaWlpaW1tvX//fk9Pj9VqdTqdQ0NDoeESiUQe4i0CKsuykUjE4/FYrdbOzs6amppQMAgAu3ftepRXks2GPNphAwAMiAXMRvU6IJbFDAaAhpq6jboNOpU2Q63TpKkztRmtjS1kj7MIIYQRixELLAOI7G8MAFBZVvcs/1NR3EJ5wmp5wip54gp54lJZwlL+uFm7t+UAAMJhgACGMCYDI8AIYRwGYAEYAsn9BtsfX1+d9NQMOWepLC5lylMfv/vWwto7HQCAEItxBCCCcRhjhFiEEcY4isry5cuWLl0co4vDYfP5fP39fRKJqLz8Wqz+ypUrwxIM/vzn9zZv3kTuU1JWzJo1AwAwZjFGIwv8JwrLsoODg4STSOnr67PZbENDQ7E2TU1NnkHPo6hIeLxRYt4UiyHXabcCAMKYjRphGGOEWAYjzDIMAFy6cFGZnq5MS9eo1DcqKgAAsQhjjGIQInIbvQeAuzc7n5fMF4xbLEtIlXOWyzkr5JyV8riVgnGf79uZA1Hjgh1WIDFlEgYIIDYCAN3trr+9kzbpyc9kCStlnOUT/tcn//i7uqurB6JiE2FMaIRjtCC7EgDmzJmzYMECUh8IBPbs2dPV1RUMBl955VW1Wk1m6PP59uzZU1NTQ5q9/fbbOp0OAFpaWv7jP/7DYrEAAGGRhzY+WfjIeoZhfD7fwMBAX18fUeZtbW2dnZ1dXV3d3d19fX3d3d1dXV3379+vq6uz2WwA0N7ePuByA8DOnTtLSkoAgP4pVBCOjkpsc7IBAQAxbGN9w9071a3NLQ9NkegDggnhU4JNS731lWeXcccskHNWKiYsl3OWyzmr5HGrBONmHz1kGQYiCmQMFYxZJhIBAGvP4Efv6qc8NUMyYSE/bu7kJ6cvm33A0e8j1I+NMrLEptHb2ztz5swvvvgiJyfn1KlTer0+LS0tEAgAQHFx8bvvvrt06dKNGzdqNBqTyUT6oWl62rRpS5Ysyc3N3bRpU2FhIaE7KQ8NRB7BGNM03dra2tbW1tbWRsyt3t7eQCAQDodHctUwSQEABgYGGhsbAcBqtfb39hFUiA32eFQwxgjH9jsb8+zCwZDTQdN2R293T2d7R3NTc0tTc3dXt91u9/v9I8cmdCHL6Gx1vf7rFbyxC2UJKfLEZfLE5XJOqjwuVTjui++PlAAARmS+6EdUEJBvbnt4+l8yJj05Q5ywnDd+Djdu2trlh/2DiEAS5cphQ/GhCWCMvV5vX19fT09PS0tLfX19bW2t3W6PTczlcl2/fv3y5cttbW0AQNSAx+Ox2WwdHR0tLS1EzoRCoceKrJG8MjQ05HA4XC6Xz+d7FDyPx0Nsgbq6unv37jU0NPT39yOE2tvbvV6vx+PpbO8AgN179hQVFf8cKnh4bQDARMItzS1FBYXfHz22c/sOnUarUam1ao1GpdZptBsyM7dt23b48OH8/Pzbt28PDAyQicY2RX+X93cvruQ/vVDOGYlKinDcF98fPkeQwBhhHAFAUa85Cklw/qd7Jj8xU5KwTBC3MPnpf+jWnwgGGABgGRxjiEd5hbDLo9QhhVD5oV8Jxg+JKcL0kUgktgMeGuLndUw4HCZGQXNzc09Pz9DQEOk8GAxWV1cDQEdHh91uj0QizY1NALBz166f4xWEMDu82q6uzlMnT+g0uvT1aevXrktfn5a+Pk2r1hDVkr4+LT0tXalUpqenK5VKpVK5bdu2u3fvxtYJAPbe4Ju/Xc17eoEiMVWRuPwBVA4VD68/jHEAoRBiEbAAAIPO4KKZeyY/OV0av1Q0fpGAM2NbZj4bNYBZhJgYmR4CJraFY/Wx7RX7jOnMGHFj9QzDjOyWlJHC+VH4SWXMoGdZdmBgoLOzs6mpqa2tze12x5AmNz6fr7m5maDicDiCwWBTQyMA7Nq16+f0CmCIMCwANDQ07Ni+LT1tHYFBr9V9d+Tb8+dK79y63VBXX32n+tL5C98fO7Zh40aVSqXX69Vq9bp16y5fvjxytzr7Q2+99BXv6QXDvLIsisr42cePFAMABhbAj7GPiQSYMAsAQ3Rw4cxNU56YIU2YJxj3mYQz69DOErL/CBUQjsSEZLQGIYZhYIT8HEmsWM1ISB6qiU3Y7/e7XK5YfYymDxk1BL+RjyOEent7a2pq2tvbbTZbTKoT1GOI9vT09PT0AABpFuOV3bt3ExvsJ1ABAIC2traNGzeqVcoMvU6Vrtz6zZZ7d6OW9QN8Ggq3t7dnZ2cTYDQaDdkIRDkBwICDeefVr5PHzJNzVigmLJEnLpVzUmRxK0TjPz99/DwAYMwA+AACiEEA4LZHFszYlDT2fXnCIuHTn8smfnLyyMXo6nAA4zBhQkILhmFGypCRBHoIgJF66CF4RnK2x+M5c+ZMWVnZQxR/lGke8nZJPcMwMW4byXAjZ9ja2urz+QgqTqeTYZgYr/wTVIa8/t27dyuVygy9Tq/TZOj05EmWYTHCgAEQBhYhFpFASCgUOnv2bHp6+saNG61W68itMUizf3htLUFFnjgClbjPc05cBiDqPgg4AgADjtCCf+xKemqaNHEOb8wnzyV9YcyuAADAEZZhMWYRDiLMsuhHQwseKQ/J+hhPjNQZj60MBAJXrlyprKwMhUKEvjFSPtR/rD6G98iWD3HhyB4GBgbu37+PMQ6FQm1tbeFwOBQKEV7ZsXNHcfHPSDCAK2XX0pVKjUaTkaFPX78u92wOACAWsQyLGJZEcQEBZhEeJkFFRcXatWt37NzpdrtHTnHAwbzzytfcsfMfQWX22SwSEMSAGQCwdnlmfaBNemqaJC6FO3rBb0XzinNuR7tiQywbQQhYhMNMmEVRtzkcDtfU1BQXF1MUlZeXV1FRQeRGd3f3hQsXzp8/X1ZWRtwCAPB6vRUVFSUlJffv349Nr7e3t7S09MKFC3fv3q2oqDAYDFeuXGlsbAyFQgBA03RZWVlhYaHJZDKZTJWVla2trSQQcPny5c7OTkJoUnPx4sXW1taYdhkpNmMbpbm52el0AoDP52toaAAAv99PUNm1a1dx8YM2mIg32WzMpWkbAASDwYMHD6crlXqdXq/VaNTKyh9uAABGGLHDexD/6GgQ7+1WVdW6tWt379zl8/pgOPoCAB4n+/Yrq3lPz5dzUuSJS+WJy+ScFFn8ClHc52e+v0DABoCu+47p76smPfGBLGGxeNySf3tm1bXSWjIQyxA/EWES2AdMvE6fz5eTk2MwGIh/cOfOnYMHDx45cmRwcNDn850/f16pVN67dy8cDpM9Gw6HGxsbMzIytm3bRtM0WYfP5ysqKjp58qTNZrPZbHv37j148CD5tba29uDBgyUlJW1tbe3t7ffu3du3b98PP/zQ3NysVqstFovP5yNStLGxUavVUhTl8Xhi8irGKDGu8nq9LS0thAVpmu7q6gIAl8t1v7UNAHbv2v2wthfyJpuGUenr79PrM1UqVQZRFCrlvZoaAGAR+yg7Y4yJg1l9u3rN6q937dgZ8PkBALPRcMCQC73zagwVYhmnyONXiOI+O3v8POmkpd72wTvrkkbPkCWkSsYvfWbi/MsFbQDAskGG+TGahEdcCKGioqL9+/eTTU2K2+3+5ptvTp8+TXblhg0bXC5XjCgEgxMnTmzduvXYsWOxB5uammJBsKysrDNnzgCAw+HYtm3bhQsXRi62pqamr6/P7/dv27atqqoqVh8MBnfs2FFe/miK7IHS1dVlt0fzis3NzYODgwBgt9l7u3vgsXpFxJtsonId9n4AqK2vU6m1Wq02MyMjQ6tVpa+/du0ajNBdDwyFowzksNl/uF5RV1vHRBiieDBCADiGyggvMqpXDKcuA0BV+f13Xk2d/MtPFZyvJeNXKzgrpAmzdujzAQFCLMtEMA4jHAZAMUgAYHBwcOvWrWRiMMLkKy0t1ev1Xq+3sbFx06ZNMfFFpu12uy0WS3Nz86ZNm8xmM/mpsbGRiA6CytmzZwGgrKxs8+bNXq93pAgimtzlcm3durWsrCwQCAwNDXm93v7+/h07dly9evWn8MAYRyKRpqamUChELIWGhoZgMAgAnV2dtN0BADt37iSbY4ReESSZqFy7vR8A7tytVmt0Op1Or9Vl6nRajerY0WPBYetrpPUSBQkDZhGgYbR+3NIYAD0WFXn8ckn8l/knbl451/TS1IWTnpwpT/hKHr9OFr9KzlkmHv+FMO6TrIMXAQAjjLEfgx+AgRGoWK1WjUZDfKORdK+srNRqtX19fc3NzTHTYyQqeXl5DMPU1taqVKrr168DQENDw0hUCK+cPXt27969RNrEbG7ShqbpXbt2HT58uKioqKSkpLi42GQyZWRk/DyvuN3u1tbWqK4dGOjo6CDs29raOugegMfHwQRJZiqPoHKvtpbwil6n26DXZ2i1KqXKSFGE4x7dBQQSjDCJaxKlAggwQgAw5GIflWCKhBWKCQv/9Hr6s7y5U8Z8JpuwUha/UpawQp64VJG4dCpnlWDsome5C66dbwUAxPoR9kTTNsPQ22y2GCFGsu+NGzc2bdo0ODjY2Ni4ceNGwisxFne5XPn5+cQiKC0t1el0LS0tnZ2dBBWMcXZ2NuEVk8m0ZcsW0nKkqU1Q2b59+5UrVzwej8fjIbyybdu2GOM+tnR2dsbEl81mI5YCALS0tAwNeuDx2p4/xWTMdTisANDd06PR6nU6nU6ry9TqNmi1Oo1WpVTt3bO3qLCopvqu3WbzDXlJlv4BhAgwxCj4Z6jIExdKJ3wuTPiSP36+lJMijV+umLD0mUnLZAnL5HGrZePW8scs+N3zKa0N/QCAcQixIZIvIEOFQqGDBw9+++23ZMfFDNycnJysrCwAqK+v37BhQ4wQPp/PZrMNDAwYDAYSoGRZ9syZM0QWEf2BEIqhUl9fr1Qqb926Fdt8sWW6XK7t27eP1CuBQGDHjh1XrlyBEbLkob3r8/kikWhwoq+vr7+/n9w3NTV5Bz0AsGPHjsegQhlyiLYf8vn27juQnq7UabSZOt0GnVan0eq1OrVSpUpXatWajZkb9u3ZezIru6igsKL8ekNdvZN24mGdjAi7sOghvfIAKvHLReO/3KykLllaX3125ZSnvpg6YZUsPlUWnyKLX/5M4kp5/Crx+BTe2Jkf/Wmd2xYEgEg4glhihkVVd21trV6vLy0tjYXuGxoajhw50tfXBwD37t3TaDRWq5XQ6O7du5cvX3a73adOnfJ4PKQHr9d79OjRNWvWEHJEIpEjR44QUCORSG5u7saNG6urq4ldwLJsX1+fw+Fwu92bNm0qKyuDYeFGrAwS1Hhs0GzkV4RQfX19IBAgGqupqSnoD8BjJZiIP4Uy5hBeAYCyq9fXr1+fodNn6rQb9boNGZl6rS5Dp9drdTqNVqvWkBhM+vo0EonZvnXbie+PV9++Q9QPYlgc1fY/8sqD2n65aPxs4+lrAHDtXOML4gXJo7+QJ3yt4KxVJKxUcBbJExfKOSmS+MVJoz9Kmbs/5MUAwDIMcdqIPQoA1dXVe/bsOXHiRHFx8blz50wmE1EkCCGLxbJlyxaj0Ui8jYMHD169evXq1asHDhy4du1azEO02+27du3Kz88Ph8PV1dX79u07dOgQ8SQikUhJScmBAweysrJyc3ONRmNBQcG9e/fKysq2bNly6tSpnp4ehNDAwMDly5e3b9+enZ3d3t7+U75trLAs29bWRpr5fL62trZohvgxNhh/ssmYSw+jEgiGsrKy0tan6TWaDI1Gp9Vl6jMytLoMnT5Tn5Gh02fq9LF7EkUmbHTieNbgwCDJkSOWhZ+QYLK4FeK4WbnZ0fRfqfnOc9xZvDFzZfFrFAmr5QmLFBPnPzNpuTR+hSRu2ZTR07eoDYAAACM2iBCLERBRhjEeHBxsampqaGjo7u6JnViI7euenp7u7u7u7u7e3t6hoaH+/n673d7f309QIXJvcHCwt7eXYRi73W61WslnTCQODQ2RRABJl4XD4Z6eHofDYbVaBwcHWZb1+/19fX2kW6fTSRj3Z4DBw4EiAKBpmri0hFceg4qZyiOokA4dDjrreJZyfZomPV2v0eo12gyNNlOry9TpN+j0GeRGn7ExIzNjGCG9Vrd+7bpT2SejLktUgv0EKvGfnc0iXgICgJysS7KJn/LHLpDHr36G85Wcs1iWuEDOWSmPXy8av1yU8PHxI4UAgCGMEcaIpLyi8Z4Hd+KPjvTPlFhE5KGAbqw8NqLzKLkfmwr7p+wSG9fhcJDsDjw+DsafYhnmlWG/EPz+QPnVq4cO7N+QuUGlVCrT09UqlVql0mo0ep1er9XpdboMvX5DRiZhGoJN2rr1V6+UDaOCBp3MH15dzX16njyRRFyWyTmpsrgU0fjZZ7IuAgBCDAALAAd3mfjxHwjj5isS18rivlIkLpMnrFTErZPHrxE8PecZ7j+KqCoAQCjEIi9ACCOMWUAsWScDEMaA8PBJpZ+iy0h/+9HKn2/8kLv+2PY/jwcpsdDZ4OBgT08PeWTXz+dX8LCVS7oIBPydnZ03b940mUzfHf1u586dGzdt0uq0JK2iUasz9Rk6jXZDRqZWrcnUZ6jSlQf3HyAaDADcjtDbr6ziPj03igrnx0h+1pFzAIAxwhAGAMzCRuWpKWOnCcYvVnDWKBJSFZwURUKqgrNSzknhjv38t4q5tys6AQDjIMYBjFhAgBhCoAhAGP/0idj/VoV4o4RjGIYhTHDo0KGLFy/Cz2W9SLoWY4SGzzkMd+fxePr6+urq6i5evHj06NHMjExlWjrRLhk6PTmcuSEjs68nejSZtgbfemnlY1AZN/tYNOvFYghhzABAyItS5h6cNGaaOGGBIiFVwVmmmLBAnrhIzlkh56xKGjP7nVdT2xpdAIAROR3FIswgFAFgY87/f//yUI4AIYRYRNM0yUn/fIaY8CMi9HosY0YikabGxt07d6mVKr1WtyEjk9hpWrXmbnXU63b0Bd98aRWRYIoJS0eicvwwyWUhDEEMIXJca5BmZnyonzTmr3LOCgVnqXziXPmE+YrEFFn8Wjln7eTRn057X+O0BgGAiTAIB1jkAwgDAETPvqL//tDE4kPDwZEHjh78BCrDPxNUAD8cYvkx1gIAAB1t9zdkZBIWIaazWqm6fSsahHf0hd586Svu0/PlnFRFIjnjEpVg3x8uAQBM8isQwIgl6eHuNvd7b6xIGj1TzlmimLBIlrhEzlmpSFgji18lTViUPGb6wpk7PK4wAGAIYfBhTO7JxQA85uDL/2v5r+4PDZ9uwMNqPAaVI4aKhJ9kMeY6HVYA8Pn9Fy5eLi0tjYa78cNmxqPlVPZJVbqSMEqGTq9RqWtr7pGf7L2B37+4ijt2gSIxdfjkUao8LlUw7vNv95mBRAQghMGPcQij6Gi3Kzpem7qYN+YzOSdFFv+1nLM6mp6ZsEiWsGTK6I/Wpx5hwkQDhzGOkEOvBBWMmYesoJig+M/Q61FEibn3mJYPWoAP9f9PdwaOJTcf7MfhsD2GV1xut1qjS0tLb21tJYP/05UUFxYp03DXKdcAAA/8SURBVNKJatFptBszN3R3dpGfutoGXv9VimDcYvmDJ4/4T3+2b3tudH4QAggChAEjjKIZl1KqWpH0OXfMfAUnXZ6wWp64WD5xjiJxviIhRRy3gBv34RZdDmASFCXwRO/JkX6EUGNj47Vr10iWiexEl8tVWVlZUVHR0tLS3d39ww8/3Lx589atW/X19RUVFbdu3bp9+7bf749EIo2NjZWVlZWVlXV1dcQNomm6ovy6yUjl5+QWFxZ5h7wA0Nne8cP1its3bzXWNwaDQYyx1WotLy+/efMmTdO3bt2qqqqqqqq6ceNGZWVleXm5x+NxuVzl5eUkjx5V+wjX1daWl5dXV1cHg0GXix72V7iTzfk5BBW3y71h42aVSv2fR+VccQnhFWKD7duzl7gsANBSb3vtuRTe2EWyh1GZtXd7DsEEAwsQARzBiAUMGLGEwN/uLeXHzxCMW6LgrJQnLlFMWKDgLFIkpCg4qYK4L7hxHx87eGl43w2f+IRoSAYh9tq1ay+//PJf/vIXr9dLgLFarXq9fsaMGVVVVS0tLXPmzJFKpSdPniwrK5s+ffrUqVMNBsPQ0BDDMNevX3/rrbdef/11YhfV1NSkp6dTBmPtvXs3fvghQ6ef/vEnTY2NtbV1f/zDv//quV+VXSkjJ8paWlpmz569cuXK7u7uU6dOSSSSuXPnWiyWnJycWbNmlZWV9fX1rVq1avLkybEYM2LYgoKCDz/88NixY36/3+VyPsgrDisAOJ2uzA2blEplU1MTALAs8/OQYIRyz+asX7uOuCzp69POFZfEfr1b1fGidDF3zGI5Z+XI82D8p2fu3noGICayMUYIMCAGYcQAZjAwwIJ+3amksR9L4olqSVVwUhWcFFl8qmLCat74+eLJM3OyrwMAQBhDIJoa/fHgJxw4cGDq1Klr162FYZHS3NxsMBjIkFlZWW+88QYJVh46dOiPf/zj8FQwAKSmps6bNw8AXC7XtGnTLg//wYWUdV+v+et7f8YYXyg9/8Kvn7f298OwEDt+/Hh7ezsARCKR9957b//+/VFS3L1LzkvW1ta+9tprb7zxRm9vb2y4M2fOOBw0jJRgEn6y2ZDrtNsAwG53ZGRuWL9u/ZUrZSNn+VPF1m/dsvkbrUar1+rVSvW2rdvsJNeEAQDKL9RNTf5COG6pgrNalkDOg62QJ6zgjf1sa+ZJiBp7LAACRI6dE3sxglAQAIJetPTLHVNGfyKNWzk1fr0iYbWCs0TOWSbjrJElruaO+1LBm1FkIuFbBiCWJ2cwxsGg32QyFhUV/eaF32afOElme+9eDUUZyf3Ro0fffvttkqHYu3fPe++9N3JdX69e/eUXXwLA0e+Ozvj0H4QQgBAgBADd7e0vPPfc+XPnIpHIO2+8sWXzN+T3+/fbjh8/TuDx+31/+9vf9u3fB8SNb20lDtXNysr8/Pz58+bPmjmTZGxZhj158iQ5kfSjDSZJTi40Ui4HDQCtLS16vV6j1n6zacvd2zUxYNCI02wxqILBYG5ubnq6asOGTRq1Tq3WVVbeguEj2ABQmHtdkjhdErdUwVkri18lT1wqT1ws4yxPHv2Fds33AIBYwBBkWA9CDMsAZofPjiBAGAGg3q6BD/64dvITM6Zy1j0Tv2oqZ55iwvzoKXJOKnfsFy8IF5ZS9wCAjbCAAwj5MQoDhEOhodPZx4O+QO7p/F9Nfb666hYA1NRU5+aeJYs69v3Rt99+c2DABQD79+994YVfnzj+fc7pU2dOnsjPOfuX995dvGA+ACxeMD9lKfnDGItRGLFhAIQx8/vfvb5j+xYA2Lljy5tv/t7v9wIARRmqqioJzfx+79///tf58+eWnju3OXPjhXPRPPQP18ovnr/gcjpff+XVTJ0eANgwcyo7u7urAwBoh81kyJXwk0dJeTxzfr7T4QCAGzduqNXqzIwNqnR1hjbDmE91dHTEcgMjS19f3+nTp4mzolap1GrlpYvno2eEh8v+LcbJT34wdUKqLP4rOWelPHGxfMJCOWdZ0ujPUxfuGtEQAWYxG/2PA0bk4ARiUQAA6qt7XntuEfep2YqE1GcnrFJwlg0f709VJC5PHvOPVxTzLhXc+bEzDIDZcMh7+lSWw2YDgPVrlP/62usDbrqttSlvGJVvvz385pu/Hxx0A8CB/Xt/92+vN9bXtrY0NzXWt7a0zPly9ry5XwLAgnlzFs6fS4wmjFmMGYxZAPzv//7O/v17AKC7u+O556ZevFAaCgVOZmf5fEPEo/D7vX//219Wpq6oranZ9s3WooLCKCrl101GCgCuXyt/VjGVyjcAwJmT2d3dnQ+gIubzqPw8t4sGALPF8vXaNRqtRqvVazV6Zbo6IyPj2LFj58+fr66urqurq6uru379ek5OztatW9PT0jQqZdr6NRs36G5WVmDMshF2wOlz9A92tdGXChr/9No60fgv5ZxV8oSvFZxV8sQl8sQlck6KaNyi11+YW5Bf1d3mtPcOuh2BUIBBLCJOeyyFxrB+jEMAcL7w7lTuP/hj5ygS0uTx6+ScFDknRc5JlSeukCUu5I/75AXxZ6eOlFnb3YOOQMDLAoZg0H/mzIn+/m4ACPiDH3007csvv6itrTFRUb3y/dFv//DOW4MDLgDYuWPbn99/d+R++uqrlfPmzQGA3bt3vvHG77xeD0D0vxkAQNOO9957t6KC/LkSL1u2dNHC+VU3b1y5fBEgaiL5fEPvv/enA/v3AoDT6ezo6CA9X79+3WQykfsjhw//+plnG+7dM+bndnd3QPT/K7kSfvIoITfZYqLIv4p6rX1GE7Vx8yaVWqNUqpTpKpVKlZaWlpaWptVq1RqNWq1WKpVr1qxZt25devp6vU555nRWZ8d9okgqyu689drc3724+DnhXGnil6JxcxSJqbL41bL41fKEFTLOEhlnqSxhpYLzFT/uH/yE6c+LFv3+xZS3X1tw8vtCACDCBwODMI6wLMIsywZZNgIAR/aaueM/Eo1PkSWslXNS5QmpsoQUGWeFjLNEnriQP26GKH7mi+J5f/i3RTmnSgEAMDpz9sTAQDQd2dbW/q//+m/TPvrQaMgjNdknjr/z9psBvxcAvj1y6N//8HaUbRELAKtWpc6fPxcAuro65HLpsWPfjcTseNaJdevTIpEIEdQXL174zYvPq1RpAwMuwlUAgBDz97/9Zf++PeQRn89HMpg3b94keTaiDr5KSf3da6/u3rHNbut/ABUxn2sc/q8XKbTLWVVVdfbs2YMHD27Z8o1Op01PT0tPS0tbv16Znq7Tabdv3/7d0e/OlRR2tDczTIgIIQDIP3X+F6N+E/8vHyb8y8xJv5yZ9OSMSb+cMfmXs5KenDFl9LQpoz+cMvqjyU98Oul/z5g0evqEX34a/4tZ8b/4+H+Oekmv3AcAGBHHJYwhgjBi2Kj2BsAI4fSvDsb/7/cmPjF98hPTpzz56ZQnp09+8uPJT06b9ORHU0Z/POmXH8X/4u9PjHp555bvAeBW1e0ZM6edyP4uKlIAysuvx40bl6HXAsD9+20LF8zjcZMKLKa7d+9+/tlMoYB38eL5cDiEMVtbW/vWW2+89NJvqqoqAbDJRL3xxu8PHjpyv729vb2jqLhk67YdVpsdIJrpYSLMH955e9OmTADAiEEsE/D7SooL5TLJ4kULysuvlZeXb9iwITc3x263K5Xpy5cv7+rqJIj6vd6/v//+Sy8+73I5iAQzG/NkIt4oiYBL5Z+NZb1GlnAo5KTtnR33m5sbm5sampsa2lqaero7PYPux74MoLmua7P21KEdZUf33Dp1+FZ+1k1D1s2inKpS6maJ4cY5441S442S/MrCnErTmZuG7Funj9w5uvvm9kxz+eW7D/b0mM497uC+7XlHdpfmHPvBdKqyxFB5jrpRlHeDOnUj52jlif0V3+64uj0z/8b1BgC4UXkzN+9kcQnlD/x4DuTK5UtXyy4DQEtzo5kyGvPzLpw/90NFOUUZKMpw6eL5UCgAAFVVlUZjvsGQV1FRTji1qanh8OFvT548XVxUUllZFYk87DCUXyvr7Lgf+xoKBi5dukDeUXL+/LmSkqL8vByn02Gz9efl5Rjyc1tammJuQV9PT87pk6Ggn/CK2Zgn5E4eJeYlXb5wztrX5aTtNruVpu00bXfY7bTd4Xa6BgdcQ54Bn9fj9Xq8Q4PeocEhz8DggMvtop0Op9PmctodTnu/09HrorsHXVa/x+MfHAp6/SFvMOwPhn1+JuBngn426GfDATYUYEMBJuCPBH2RgD/iC4aGwqGhiMvuom122mZ1Wp1OO+2ke50Ou9M24LR5nLYBh93usPe63Y4hj8fv8TGBIBMMMKHh3oKhsC8U8oSDA+EhV8hp8zppt9c7GIl4A4GBAbfDYbe5aCftsAe8Hu/gAG2zetwuJhRkQ8Ggb8jvGQwH/Uwo6PcNOWk7TdsHB90sEw6Hg+SlIbTD5vV6fENea1+/w+7weobcTvLaEDp62e1DA2437RigHbSt3+Wwu+y2kN+HI+FI0B8K+oNBXyjod7tpz6A7Eg5GwkG3i3bSNofd6rDavAMDfu+Qi7Y7nQ67rf/yhXNiftIoSfKUI/t2l104ZzblGw25lDHfZDJaTMYCiiqkzBYzRRnzKWO+2WS0mKkCi8lEGShjvokyWChzgcFSYDQVGPMt1FmL6WSBObvAnF1ceLrQfLLAfLbQnFNgPlVgOVVgPmMxnbaYcixUjsV02kxlk8aFluxCy6kiy1mzMbfIbLEYzIVUgcVIWajcQspYYCwsNBQXGC1mQ15xgZEynCkw5Rda8grNZwpMZyzUabPxVIHpTKE5p9CcSz4tRqqAKrJQxgJTrsV0tsBsMBnyLRRlMuQVmAwWymAxGgrNJgtltBgNZkN+AWUstpipvNwCiiowUWZjvtmYbzYaCiijhTIO3xgslNFCGQtNpgKKMhsNBRQ18rIYDYUmqoAykptCE1VgNJKvBZSxwESZyVgminRlNuSbDflmo8FiNBRQJtKGEPnypYsH9u4S85JG/faZqaIpk2QCrpA7RSrkSYUCIY8r4nGlPJ6YyxPxeWIBXyIUSIQCsYAvFvCkIqFUJJQI+WIBVyJMlgiir26S8PkyoUjCF4p4PBGPLxYki/iTJMJJEtEUqYgr5gtFXKGIKyBvqBLzpGK+UCyYIBbGiQUcqZAn4olEPKGYnywVJku4XCkvWcqbIuVPFPMnSASTJXyulC9QiMUibrKQO0XM50r4AolAIBHwxXyuRJAsFk4WCydKhUkyYbKEP0kimCjmTxZxk2QCsVQgEvOSpMIksjryrinyei3J8LumhMlJYi5XJhRIBXwpee8Uny8XCsU8njiZqxAJpQKeTMiXCnnC5CkyIU8q4MYumVAg4nFlIqGIxxXzebF3X5GBhMnJMoFAKuCLeVwxjytMSpKLhAqxSMRNlgr4Qi5PKhQKeVyxWCAU8HjcJAF3yvPPyP8PpdIRBz9eRyoAAAAASUVORK5CYII="/>
          <p:cNvSpPr>
            <a:spLocks noChangeAspect="1" noChangeArrowheads="1"/>
          </p:cNvSpPr>
          <p:nvPr/>
        </p:nvSpPr>
        <p:spPr bwMode="auto">
          <a:xfrm>
            <a:off x="0" y="0"/>
            <a:ext cx="88582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2" descr="data:image/png;base64,iVBORw0KGgoAAAANSUhEUgAAANQAAAApCAIAAADCsJCIAAAgAElEQVR4nO2cd1xb2Z3oL7Ob2WQmm+Tt5m3LlmSTTMlsks2mbHZTJplxt8HGBmNMsXGjmWpjY4pxpRcJhETvvRfRexVVoghEEyAQSPeqd+m28/64GOPucWYnee/zfp/zx9W5p91zvzr3nN/vdw4E/r/8PyQmk0mn0+E48cduyMuEJEnqAgIkQZg1BG4gjGrC9PkFo5owqnDcjOM4ThAEqiWMqs+7fDVhVOM4iv8xhCTJ14knCALHMQxDCYIgSdJoNFKRarVaLBZLt6UYhlFZSJI0m1Eq5W52s3kno8FoFIvFYrHYYDDiVIkoShAEQRBUmSRJajXa2vr6tvZ2o9G4txAcx6nEJEmaTCaz2UwQBIqiJEkSBIFhGNUk6oIqnLrGcIxKTJKkwWAUi8VSqRTDcJIkzCYzjuEEQZAkgaIYhmEEQWCPHt9sRh/1BoGiKFX73j6hyoRwrdxcHQ4ab5AlfmTp5xeKvMkcTzDDBgAAnQQ0RBE5V8hS38+zinwvssAfLPb8Uf6+SqWKy52emOBNTc3weDM83sz4OG9yckqpVD2VcnBwqKurmyTJ2dnZ8vJKnU6/vi6Kio67FXI7POxOXX0DiqIAABzHsrKy8vMLqJ8AAD5/vrauQa3WaDSanNy8mzdD7t9/OD09CwAYG5vo7u4FAExNTZeWlqtVGgDAJJfr6end3NzyVAMWF5cbG5vMZvPWlqS4uFQs3pLJZHn5BQKBAMeInp7excUlFEU7Ojqnp6cBAH19A8PDowCAiUluS2sbAEChUqWy0m4G3woNC29v6zSbLX19Ax0dHQAAg8HIZresLAtXV9dy8woUSoVeb2CzmzY3xQAAi8WSlZWTl1+IPTkYYxgGAIAwuVjt9QFuB0msIelTwQaS2jwT+dzwVEobSHoIknwMaRjuADNaptth1+9s//YFGV9U2ksClWYfJN0P6fKuAdzyOZP1KkFRrL9vMPJh3IP7MfFxtMSEFDqNGRdLi4+jDw2NUD1LiUqlCgsLDw+LEIlE14NuBAZek0ql2dk5R45ap6Vl3L17/8QJu5GRMQDAzMzMDz76tx/9+D/4s3NU3oyMLGeX81zuVEVF1b79h+/de1hTUysQLGI4/jAy+u7d+9vbkhs3gr08r8rlcgAAg5H613/9N2Fht3fxpSQ/v8jL6+rS4nJaWoaDg+Pa2jqHM/LBhx9duxYkXBGGhUUUFBSura37+PgzUpkIgtwMDomOiQcApDCYXt4+Wq22qqrmwKEjiUn0wGtBrucuTE3PMlKZ585dkMvlkzyeq+uF3t7+2tq6b/3jd9LSMubm5i9d9mA3tQAApqdn3nv/ox/9+D/mBYK9TaLGewiTi1W+72NOkNQegu0g2A6C7SGYuj71KOzG7A17I3dTUj9PQ/BxSHoI0qZ7kZjJMtMlu/w9ycE9WaiLveXvlnnqNYIdBNtD0mOQ1MZKVxz8ecFHEIROp1Or1XqdHsfxl6TEMIwzPEpLYiYmpDAZGQxGOjM1g05LTaYzOZyxvfBpNJqoqBgfX//MrOzLVzxaWloJgmAx08+dv8jhjNQ3NNrZn+nr6wcAVFfXHjli/em+Qy2t7VTenJzcixeuTE/PtDS3HDx0NDsnj4o3m81x8YnBwSGZmdmXr3jWNzQCAJQKZWRUzH/91699ff2Xlpb2traystrD0zuVyfLx8WcwmCRJTkxM/uzn/3n8uG17e0dcfGJZWfn6+vq1azfT0zMVCmVExN2bwbcEgoWIiHvXrwfpdLrc3AJPz6sKpbKnp+/SZfeZ2dnOzi4X1wtTvCk2m331qt/W1nZXV9e3v/O9S5c9+nr7rwcFd3R1EwTZ0tK6/8Chg4eONTU148TjwY/qXghTiDVBH+AXrWAnK8TJCnGxQpwgxA6SHodgawi2gWB7CHG2QpytEKcnAxVjB8E2EGwNSW0gxB5CnKGdW6ch+DikzfYhMTPK75Vf/VBqAyFOEOJshbhYIY4QfGonI3wcgh12q4DgUxBs/dJgAyGnIcTFCj4FIfZv68sjPhf4jEYjjzddV8euqKhpqGfzeFMGveFFiQmCkEik01Mzs7NzU1Mz1VX1LGZmSjKLmZoxOjqxFz6jwZiSwvz1b37/05/+IjAwCEFkAIC8vMJ9Bw45u5w7der0tcAgiURiMpni4xMjI2Nu3gxhMFK1Oi0AIL+g8NIVj6mpaaPRGBsXf+SIdUFBEYpaSJLMSM88cODwT3/6n4HXbsgVSgAAZ2T03v2H0dGxN24Es9nsva1tbW07fvzUD3/8k9Nnzs7MzgIARkZGvb193d29HjyIvHfvQSO7aWNj41ZwaHZ2rsGgj4yK/nTfAT+/gIMHj4SGhpvN5uLi0sCAIJ1ONzo65uXlM8vnLy0uBV4LysnJpdNToqJijCZjX3//aYezPr4BsbEJwcGhExOTCoWSyUyLiYm7e/d+YhJdqXo8IdkD37UPcDcr2NEKcbJCHCCpNYQ4fEXu/T1F4L/J/T6QXfwr5IwVcgZCzlo9GSDYHpK5fFXh832F/0fKwB/Kvb4Fn/1z5AyEOFkh9hBsswc+7w+l1hDiBCFOEGwPwdaQzOnrCt/3FAEfyX2+h5z/GuIIIY6QzPHPZFf+TuH3ocL3A4XP+88Jfj+Q+7wnu/C/kLMQfAJC7N7Wl9/+HOAjgUCwyGJmxcUm0ZIYcbFJTGbGFG+GIF64bCRJkiAJAIDZZO7s6Emms+i01Gfh0+l0SUl0Fxc3X19/T0+vmZkZAEBOTp6z87nw23esbWyzs3MBAGLxtqenT0TEPf+A61d9/NbW1gAA5RVVFy+5j46OAQAMBkNaWrq1tU1FRQVJkpmZ2R4e3r6+AZ6eV6empgEAZeWVFy97RMfEubq6sdIy9ja1sZF96YK7h+fV8+cvNDY0AgB6evseRkazWBnnzl20tbXr6OjcEm/dCg7Nyc7TaDQPo6IvXXavqanx9vYNCQkzGAxFRcXXr90wm80Tk1wPj6vj4xNqlToxkebu7u0fcL2svBLH8eaW1pCQcFZa+nHbU46OzsvLy2Kx2MfH/8GDyFshoV5Xfbe2tl4A3wUr+CwE20HSw5Ds/Ld0xSHY4iAm5qNLw1rWRdjuL+CTEOK0hzwnK+QUBJ/8kjbbC1vm4GI+tjqhTT2PnHoLtoMQ5+fBZwPBTpDUFpIeghS+PzI2JWHCUUzMR+e61FEH4ROQ1BpCnL9uqIzARFOYcBxb5jwnrPNQQZ+W5gifhKTHPjf4cIIYG51ISmQk05gZ6Vl0GiMpMaW/f2gvRi8S1IJ2dvQk05nPhU+lUkVE3Ltz5z6fP3flikdMTJxOp2My0wMCrvH5czGxcWHhEXKFoq9/4ODBY97evpcuux84cKS/f8BisaQyWY5nnUdHx3Ac1+l029vbly9duertq1Ao6cmMqKiYubl5dw/P6Og4g8EYHRO3/8CR8PA7Bw8e9fENUCqVu20oKir18702OcG9fz/S/YqXSqXu7OoODg7t7u69etXvW//47fqGhu3tbX//a2msDASRhYVHRMfEEgSRykwLCLim1WpzcwsuXrwiEm2w2c1nnVyHhoYAANU1tR98+MOjR234/DkAQFFxya2Q0OFhztGj1h999MP5+Xne1NShQ0ev+vhduux+4OBhDofzYvjsIdj2S8qbvzIPlJJm/W46XWUkbPcObAshznvIc4QkRyCFz7+hK+M7xclEytsH4KMQ4vDCkQ+2gxC7r6gfHrfM9QFi5w2RGKphucE2kPQIhLh+08SpfOX7NpTfQU5YSY98fiMfAAuCpYz03JRkVkZ6DiM5LT09Z3p6liDIV2Y0m8wd7V0vgk+tVt+79yA0LAKB4VQG0/WcG5/PLygo9PUN2NjY7OjsOnf+wsDgYE5u3jm3i6OjY5zhkTNnnLOz8zo6Oq2tj1+6fGVjY3NxaTkuLjE87M7x47b37z/U6/UpDMadu3c1Wk0KI9Xd3WtgYDA4+Nb9B5FbW9txcYkODmcnJiZ321BaWu7t7bu6utbU3HLawbG/v7+/fyAo6BZ/bq68ouLn//nLysqqra3t69dvZmZmy2SyiIh7cfFJJEmkpaUFBQXp9frW1vYjR619/QKdnc+7urotLCwAAEbHxj/8wQ/t7R3UajUAoKCg6MaNYKkETkxM+vjjTwYHh0pKSs+7XeDxeH19AydPnk5Pz7RYdlZCT875nCGp7VvqqOOYcGJvz5KoSVd6G7b7CnzyCfjgU5DE5i194Q3SYgQAAIIw1ETCdu/Cx6GdueBe+OZ65V4fSg5AiMNf6DK9cHh1bxWEXqlJcYJtIOlRCHH9K1NfwaO6SRK3kJiJxC2PA4GTFr2+OBixtZIe/Tzhg2GkpKSClsRgsTLpNGZhQenW1vbrZHw5fGazeXiY09PTazAYNkSi6uqa9fX1+fmFto5OtVqtVCrZ7Ob5+XkOZ6S3d4DSgnV29gwODrPZTVFR0QMDgyRJzgsESUn0sNCI5BSGYGEBADA5OdnX12c2m4RCYRO7aXJysre3d3l5BQCwsrJaU1MnFAp32yAQLLS1tcvlcoVC0djI5k1Ni8Xi3t4+mVwuhaWN7EaBQKDVant7+6anZ4xG4+Dg0MjIGEEQXC6vp6cHRVGlUlVSUhoeHhEZGd3V1W02WwAAMrm8rKy8o6OTel4+f667u9diNos2NpqamleWhcPDnP6BAQAAiqItLa39/QNms5lq0pPwOUCw/buGZtrOezcbKKpI1KgrCYdPvfMYPicrxBGCj0Jyz+9bBH1UemxzTnnzvySHIZia8D0Pvu3fQbIL/2DhNe1UYdKRmAUAQOjkmuSzsA0kPQYhrn9l6snZKXN70dCSbKi8Y6iPMTTEGOqjDfUxBnaivuaBMuI3yGkItvk84dPr9c0tbTRaampKOp2WWl/XqNPpX53tVfABACid6s5DYRilEN6NwXGCUuru6v1JksQwzGAwGAw7Kx4Limo0GpVKZTKZniyTBABQOuTdvCQJKF3ubgN2ldhURhTFqAaQJAEAIAFJEAQgyV3d726DCeJxRhzH1Wq1Tqfb+2i7bX7qMQEgqefaTUAQ5N6fz8Dn8DVTdzYAAF0aNdTEouvTgBr5noEPtoOk1m9pM31Io5qqSF8XDdt/VXocQpygHUCfhe9jSHb526hgAJCEiVNjaGbgsnXwHPhyd17qWBXi9h3Jvi/Dx9+BT7wD234Vtv8afOZriMNfIme+hDhD8Mk3gU+r1UmlsFqtfsoGhWIohzPKSEmjJaUmJ7P6+gae0pZhOA7DiEi0odU+8QJeCd8XIEqlmj83t7GxYbF80SrPl4tKpZqemV1bWyefnL9QFO6B7+z/MjQlWsYbFAG/lHu+jy5xAACkZQ981JDmaCU9Bsku/7Nlqo0qCN9eUIb+RnIEerwifgY+mecHkt9DCs/vmYdKjJ05iOu3VfdscHgFvAS+wUL41LtbP4ekh6wkh6HtTyHJp5D0CITY7kwr3wA+yba0oaEpN6ewqqqOOzml0Wj23l1cXM7MyI2Lo7OYWdPTs9TAQIlepx8f5xYVlaWxsprYrXK5YvfWK+HTaLSLi0vj4xNTU9NqtRpFsbW19YmJienpablcQb0GkiAQBJHJZNSQoNfrYRihrFJyudxoNGo0Gj6fz+fP8flzCwuLBoNBp9PJ5XJqrGpobDrj6BwVHQPDMABALldQhhatVru1tUWNl1qtbntbYjQan+oTnU63tLQ0OjbO5/M1GjUVabFYpFLp7qpFr9cvLa+MjY3PzPDVag0AQKGQz8zMzM8LZmf5QuEqjuMoiq2sCMfGxqnmAQAInGhqaj7j6PTgYZRUCgMA1GoVnz8nECwIhUKj0fhoweECIc7vKEN/Jvf67vbvILnPDzAR72n4nHdme9JjVmrWRUKvAAAAkjCyk5DTX4OPQ4gLhDhCiOPzRz7pYUh+6a9Vob9AXP9h+zeQJtaOUIpfBt9YnSr8d+qHx/RFt/RFwZqkM4qr78G2f7bzN3D+zPDp9fq21vbYmKT4OHpSQkoqI62+jr0qXNtlBYaR4qLy6Mj4vJyijQ0xFYlh2Pq6iN3YzEhJS0xIiYulJcTT+3oHdseYl8NnsVjKyyudXc65Xbx0+/bdubl5Lpfn6XnV2eWcq6vbw8io7e1tAIBCoQwIvO7r509NNDkjoz6+fj29vWq1OjWVNTQ0vLy8cisk3NrmxIkTdlFRsWKxuKmpJS0tQ6VSjY6OXbhw+ePf77t0yX16egZFURYzvby8giCIvNz82Nh46j9WWFRif/pse3vHU93S0MB2db1w5Yqnm9tFWhJdqVACAObm5s+fd4uNi6e+D+0dnS6u58+fu+Dicp5GS9YbDLOzs15ePseOnTh92jEnO89oNHZ19164cMXF5ZyLy/niohIURcfHJi9evPL7T/ZduHR5ijdlsVhycvNOO5wNDg7LyMgRi7f2rHYdreBTkNQakhyGFDd/jm1MPQe+s5D0GCS78A/miXqq6YRUqLr9e+lRCLaD4JMQbAu9TM/naAWfguCjEHwU0iQ7EYqXwYfLROgqF1dtkRYDaTaQOrllvl+dfA52eFd64k1Gvg3RZm52QVJiShorKz0tM5nOTExIzs7KGxrkUD1usaBNTW1RD+PqahtNJjMAQK1Wc4bHcrILkhJTUujM9LTs9LSsxAR6SXGZTCZ/Hfi0Gk1ExF2HM2fb2tvX19eUKlVBYfHp0441NXU5OXnHT5zq7x8EAHB5Ux/96Cff/f6HY2MTAICOjq7v/Ot3fXz9FheXAgKCiktKTSZTX2+fra2di8v5sbExs9mcREsOCLwuhZH4+CRbW/vunr6FhUWVSqVUqn18ApKTUxYXl86duxAVHUsQhMlkunrV/y/+4i/j4hL2TtQwHI+JjXd2Pj8+MREXl3jS1p7L5QEAmptbvvnNvz1y1AaRyQAATFaa7Un7vr5+FivN3u7MxCTPYDAWFZV8uu+Qn1/A8sqKUqkKC7/jev5CQ0Ojj6+/91VfGIZTkhnHjh3v7e1bWFxSqVQIggQEBF267DEzM7u5uanX65+EzwGCT0NSa0hx42eY6Bn4XKwoo5aGdpZQSwAAgCSMrQzZmW9ID0JSawhx/Jrc818Qt68iji+CD4LPQJRRREM7Syg2nwffzoLjuUoOQinWpHlIT/w5YveZ53yra+vp6TmJ8clprMyM9Oz0tBxmamZSIoNOZ1ZX1a0K1w0GY09Pf1wcrad7ALWgItFGXW1DMp2VmMBgpmakp+eksbKYqZkJ8fTsrLxdlekr4NNqo6Jizp270N7eqdVqcRwvLi49d+5iS0tbdXXNGUeXwcEhAEBldbXLOTdrm5N1dfUAgOEhzq9+9duDh442NbfcuXe/rKICAICiljt37iUm7iwKk1MYN27eghGkrKzi6FGbmpoaKl6lUoeEhF/18bt1K8zHN4A/NwcAmJ3hB10PPnToyJ07d6VS6W7zcAyn01M8Pb2nZ2bS0zM8PLyXlpbNJnN2dt6xYyfcLlzqHxgEAOTk5Lq4nJ+Y4JaVlTs5nRvhjAIAVlaEvr4BBYXFAACZTBZ8Kyw6Jg5Fsby8gqs+fjJEVldbf+Dg4fKKSgp3GIZv3Qr19vbj8+eo7/JeJfMjC8cxSBH0DHynIMTZCraGENdvmjnlO02Xi1T39ksPQojdlxUh/21sSjZ2psn9PoJPQM+H7+yjQdH6efAdhRDXvzb1Fz3mhSRweA1bnSKU27s0omuTylv/DVt/ZguHSqWqq2uMi0lKTEim05h0WiojmZWSzIqPp0VHJWRk5DQ3t1VWVKcyMmprGro6e3Oy8qOj4uNi6XQaM5nOpCcx6TRmYgIjJjqhvLxKoVC+DnxGo5FGS/7Vr37r7HK+tq7eaDS2NLcePmxjbX3i008PhYTeVigUJpMpLi6ByUx78DAyLi5BIVcODw37+PhfuuzxIDLaP/B6c3MrAMBgMISF3YmPT6RWQkxm2rXrwZubYp1OFxsXv3//wfSMTJPZZLFY7t578LOf//Lff/KLyOg4agVaXV0TcecePYVx82bIwMDQ4w4myfSMrIOHjgYGXndxOX/n3n2DwbC8vHz33sPYuISQ0PCMzCySJCsrq37/yQHbk6f3Hzh05+59yo9hYWHR1zcwL78QACCXKyIi7sfExOv1+ry8wqu+ATAMGwyG+ISkTz49wGSmmU1mnV4XcefeL3/567DwOyMjYziOfwb44NMQfARSx54kVDt/emNXJmz/dekhSMs6j2/yAUGgwhGF/49h6zeCj1IyD5Xu9AtqNPWXqMIPyb1+pIq1s/C7HwGJ6SvC4ZNvfVY9H0mSW1vbHe3d5WXVxUXl+XnFudkF2Vl5Gek5qYz0pMQUWhKDxczMzMhJY2XSaKlJiSkMRnpGRm5Odn5+fnFJcUVVZW1NTX1zc9vysnB3sfyqkU8XGxvv6upWV98gkUpRi6Wiosrd3Sspie7kdC4tLRMAsLkpvnjJPSQkzN8/8OJF96XFpYGBoXv3Hubm5p13u/jb333a0dENANDpdLduhUVHx1LaMiYzLfBakFC4CijPpexcaxvb2rp6s9l8/0Gkf8D10LDbPj7+AoEAAECjp7icc7t776Gd3ZmiopLd5mEYlpKS6uMbMMefy8zM9vEL2JZIxsbHnZzP3bwZ4nrOLTTsttlsLiur8PDwTmWynF3OZWVmUwPB3JzA28s3OyePJIFMJg8Lu5OQkESSZElxmaenz+bGJgAARdHs7Nxjx07U1NTJFYq79x74+gbMzc3r9a8/8tm/A5+EYBsIcfyGqTePqptQS1TR1pJPINj+HdPAjsMFKuhR+Hz0ZvDBxyGZy1e1OZ7myTrLZIOh7qHc8wPpAUiyH9r+FFJH2eEy0c77HihEXL8uOfgmqhaTyaRSqiQSeGNjU7iyuiBY5M/Ozc7OjY1OlBRXUJ4pyXRmWVnVxARvlj8/Py9YWRFubGzCMKJUKrVardFo3Dttejl8KpUqPDzCzy+Q+tihKJqRmeXj4zc3N5+ZmePnFyASifr6+g8eOurrFxgQeH3/gcNdXV3dPT1BQbeGBof8/AK/+Td/X1VVTXEcEHD9zp17FHyJSTQv76tC4arBYJDC8Nyc4Iyj8717D1UqdXBwaAqDubCw4Op6PjmZgSByH9+AU3ano6Ji9u8/TPkK7LwvFI2Jiff1C9ja2s7PL3BychUsLJSXV+7bf+jB/Uhnl3MODk4rK8LCwqIbQcEymYyZmubr6y+RSAAAszN8N7dLLFY6SZJyhSLoxq3AwOuLi4vR0XEXLlwSi7eMRiMMI1wu78wZ57DwCOHqWnjEneBboVtbW9R4/9rw2UDwMUh1/xCOrAIAAEkYuzJhx29ufQzB9l82dbJ2Hmau+43gc4QppxgnK8T1L2UX/lZ24e8Qx3dhWwi2h5AzkGQ/JHf/Pjq942tkmaiXXflHyX4IsfvS56VklsuVtTX1SYmMpEQGLYnR3NT2uSiZNRpNfHxCaGg4NUfEMKy0tCwo6Oba2jqXy/P2vtre3lFYWOTvH8jlcecFC+4engWFRd09fXfu3Ofz+Q31jZ98sr+quhoAoNPpqTmfxWIGAGRkZIVH3IUReHR07MbNW+4eXra29qWlFQaj6d79h6mpLALHaTR6eHhEU1OLf8C14uISBEESEhJ9fPw2Njao5pEkmZOTd+yYjZ9fgMMZp9Cw22tra4lJ9JCQcARBGtlNFy9e6e7uqampDQuL0Gl1fX19bm6X+vsHAABLi8sBgUEFhUWUX3RGZpaNzYmLl67YnLCLjIzW6/UjnNHg4JAr7h4nbO0KC4uVSmVsfMLBw0dv377DZLIWFxZeA77ScNjuK9KDEOL8dVNX1o5WHRYqQ3+//Vto+2NIeuxtIzvxc4DPAYLPQNKjkORTSLIPkh6DEEeIcvGS2kCKy/9iGa3egY/bJPP8jmQ/hJz6fOCTSuBGdgudllpYWNrV2ZubU5Sakt7R0aVQKF6Z9+XwoRgqWFiYnpmhptgkSWyIRDwuT6fTm0ymiYnJ5eWVubm5+fl5ajSdnp6Znxdsb0tm+XzKojA6OioSiQAAOI7x5/jLKytUySsrQj5/DkXRxcWl/PzCtPTMluZWlVIFAJifF1Dm180N8fj45Owsn8vlqtRqAMDW1haHM0JN2igRiUS1tXWZmdmlpeUrwlWj0cjl8haXlgAAOp1ubHx8bW1tY2NzenrGYrFoNJrh4RHqW6/T6bi8qbU1EdVyBEEaG5vS0jMrq2rEYjEAQDAvyM8vyMjMam5uoVSGggVBaXl5TU1dU0vL1pb41fDpS8PhE1+W7INUd36PS3a8FNE1rprlqX5oq4510CS57iqc3xA++iP4zv457PAV2P5d2P4d2O4txJFSLkJSa0hx+duWsVqqFguvSeb57c8FPgLHlxaXSorLY6ITEuLpw0McvV7f29MfF5uUEEerqqpZW1snyZe5F/zBFo5X+y48XaPZvLcKkiSoLR2Pfj5d4OvEUG6Cr9mAl6Tcaxai7H5PGYpIkiRJErVYSJJ8Pfhs3pbsg7SpFwmtbKcIs55QSwm1lNDAhAYB6I7N8U1HvrOUV6nc9/u6PD9DQ5yhJlL14CBsawWf2P3svmeZ2VGQWsZrZZf+/g//7JrNZu7kVHZWXlJickJ8cnZW3urqGgBgaXGZxcpKTEhOTEjJzyvm8+dQ9IU8fbHmNXJlZZnDGX12pwglq6trra1tc3PzX7yJ7zPJHvPay+ErC4dt3pZ+CunS3UmT5uWF/iHwSQ9Cims/RReGAEmQOGqZbVf4/lTyCSQ9AEn2Qarok5QtGABg6s5AnN55swXHrmh1uv6+QSYjIykxhXKCr61ppOy2SqWysqqGlsRgpKQnJTDSWdmc4TGD4WnDFCUvh08mk8/O7piklErlwsKiSqUWiUStre1VVTVdXV17v4Bqtbqvb6C2rr61rX14mKNSqTVq7dLSMpUdACCTyTIzs+vq6jUajVC4Sk38NzY2N133u3UAABKTSURBVDY2AQAKhSI5mXHw4JGQkPD1ddEb9MkXJs86k754znf8bfgQpImxscx1Y5t8bI37OAjH0dUJQgNThb45fMch6TFI5vQNY/eOkhmQuGmoUnXfWu7/U3WCg2Wum/pCkWa9NtMLPg7Bf4BLlUqlbmvrpCUxaIkMStXCYKSNjk5QWjEMw4aHRpLprFRGehorKykxJYXO6u7qe8qlgJKXwzc9PePl5dPa2gYAqKmpv3v3wczMLI2WcsL2lLuHV3RM3O4cDgAgWhfFxcZ7el09dNja4fTZ+XkBZ3jk1q2wsbEdp8mZmVl//2vt7R1ardbX1+/27Ts6vSE3N5/FyiAIorKy+shRm9MOZ4ODQ8fGxj5rn3yR8mL4jkKKGz/HNmcBACRq1pVGwKe+Ap+AZJf+ShH4I2XQzxTX/v1R+Inc6wcy///YVc6hgl6F77+9Ej6pNaShO1H6QtKg0qQ4wzYQcgqSHoOUEfsw8fxOG0kMl29g4vkdgwoAAADzeIPM43tSawh5Uzd6FMU4nFFaEiMpkZGelp2RnpOUyCjIL9nrwCcSbeTkFNKSGBnpOelp2YkJycl01tjo5LOfs5fDt76+7uJyPjGRplZr7t1/GB5xb3l55cbNW7dv31lZWYFheK+l32gwbm5sTvGmXVzcvK/6yWTyxoZGJyfX3p4d17XJyclLl91b29r1ev2RI9YfffRjDmeURkt+GBltRi2JSfRLlz0EggWVSqXVaj9Tn3zB8lL4gv8Lg3e8EXWVkbD9u/BJiNreIT0KSY89DpLfQZIjVsauNCoxKhxV+L1aySy1hjSpboRBBQAAOKplXYCtIcQBklKu+SluuHT5OU0mSXSuVxn6G/gYhDhA8Kk3hE+vN7DZLbHRiazUzKzMvFRGelIio621c1f7BQAwGAxN7NbEhGQWKzMrK4+Rkh4XS2treSINJa80rz18GBUSEj47yw8ODi0tqzAYDLdCwr28fVpa27a2tvf6zlAyNjp+8aI7tf22trb+8mWPocEdmwSPN+Xu4dXc3GI0Gv39r/3oxz9LTmbExSWkpaWjKJqWnulwxrmkuFS4IvwTn/O9AL4zkPQ4JPf/gXmwFN9eQFc4WtYl2P7LsB1E3X0qwCcgxOHL+tKb2PoUtjln7GTJPf71FeY1B0h6AlJHHrJMtWBiAcrvVkcegk9AiAOEOFvBthBy8m3VA2szp5qQiQiDijRqSIMS314ytjAVgf8htYGobSJv5s8HAMAwbGxsgk5LTYinM1LS4mJpLGamQLD4VLI5/jwjJS0hjk6Rl5qaMTMz++xJFC+HD8fx2rp6X9/AgoKiW6HhwxyOxWK5GRzy69/+ztPLp72jg1La7YpWp7txMyQwMIiaC9bU1rm7ew0NDlN3ebwpD0+fpuYWlUodExPn7e0bGn7b7cKV3Lx8kiRzcvL/+1cfnz3rUlJa9pS32J+aPA8+KpyBEJcvy72/K7/+7/KAj+SXvok4voU47vHV2xscIeTsW3L3v5MH/Ege+BOF57cR57cRx5fCdxZCzkByt6/L/d6XX/t3ue8HiNvXkDOPfLGcrGBbSGoNyd2+pb5/QJvurs0J1DAvKsN+jTh+Q2oNIacfOXe9KXwAAK1W293dm8bKTExMSUlmdXX17LoN74pOr29r7aTTUhPik9NYmYMDnGed4cBrrHaXl1e8vHzt7M6EhUdsbW+pVepr125ERsZsiJ7j+9nZ2XXe7XJn144tsbKyyt3Da3KCS/3k8aauXPFsam6RyWT3HzwsKCyOjol97/2P6MkMAEAqM93Ty2dqavpFa6M/HXkxfNT4d2LnYADE7tlNk08HyhdLav3Ipeq5u9cew2eFOFkhpyHp8Z0q4NN7tsY57dyFj0OwDQSf+DOp7dvwibek1pD0kRvpDqN/AHwAAKPRuLi4PDg4Mj0186JxQq1WT07y+voGFheWzKanP7iUvBI+o9Ho6xvw7rvfuH//IUEQcpncw937dsRdoXB1Y2NTrXk8OZPLFe4e3o5nXYeGOVviLZPJXF1de8ruTGFRyerqmlKpnJiYPHf+Ql19IyyF/fyv1Tc0trS0/u+/+YebwSEAgMQk+rnzFya53I2NTblc/vp6uy9eHsOnvvYBRu3b3Q1nIMRxz+d1763nBfhRYvjMjj8zbAfB1pA2i4KvR+71wY7F4uyeKs7syfVUmWetEEcIPv3ITfAUBDtQ2aHdBLAtBJ/6kr4s/A9RMmMY9uys68luIp5Skz4lr6Pny83N/+3Hn9TVNQAAdDpdZFTMqVOnva/63rl7f5LL2022tLR0/vxF25P2167diI9PFIu3pqdn3Nwun3U+FxQUzGY3zc3NR0fH9vb0K+SKmJj43p5ehVzu4emVRKMDAKqra06etLtyxTP4Vmh7R8fLD13448oj+GRihcf72KkXntUisX7ilsTmeSmfOq7FBpIchrY/hrSpVwBmtEy1w67/vP3x8450eflxMDaQ9PgLktlA2/sgyQFIWxD4xZ/VsldeBz6FQikQLGg0WgAASRKbmxsD/QMtLW29vX0SyWPvOrVaPTMzMzg41NHROTg4rNVqUdQyO8tv7+hsbW1bWFjQ6w1bW9tqtQZFsY2NTcqYtrW1RRmOlUrl6OhYW1t7R0fH2tra/w0jn1KquXeQDPpQ5v19+dX3XhDef3zt+4Hc7wdynw9enPg9uc97co/vyty+oy+9A3ATushRhOyTnf8X+dWXVPGZg+zSv8ovv2+oTwD4y0am/2n5U9hA9H+d7MBHomZUNA22Z9GFQVQwsBMWd68HMeEEJppBl0dRQT8qGMBWxrFVLrrE2UlA5VoYfCK7YACd70XnenHpCiAJ0qDBlsdRfvee8ofQ5RF0YWgn7xIHXeI8XdTC0KP4oT11UWEAXRhAF4bQBQ4h2wB/1L/4nxx8f7rj3WPZgQ8AgL/85WFmUq8ExM4EgjRpMbEAWP7U11NfmJheBR+GYWq1hlpNwzAyMcGVyRQ4jkskUp1OZzAYKfd6iwVVqVTU+ndFKJzkclWPTtahTlZ8tPGWxDBMq9Xq9frdfbKUtV6j0SIwYjHvTEJQFFVrNJRi0mg0qdVqDEMBAGazSaFQPru6BwCQgKRqQVFUq9XodDoUxUjysSeBwWBUqdQWi9lisajV6ucu/19HduAjLEYzvx3Mt2BrPBJHAQCEVoEKOIRyGwBAGjQGdqIm8ZRppBIAQBo1pp4sXeE180QDwCykSY9tzBA6JQ4LcVgI9s7czQZsY4ZQSQFJ4tJlbHsBh4W4fAMQBGnWWWY7Tf0luGQZAIBvLZp7802DpZh8EwCAS5Ypp1F8e9nUV2QaKMalKwAAXCHGtpdw6QoOrwEAcOW2aajc1JOHrU2Bl64Y/qcFQ7GuF5/VgmHY9OxMTU1dZ0fX6upqXX3D3bsP2Ozm5eWVoSHO8BCntaV9YGAQhuHR0fHq6pqxsYnFxcXcvDwaLbmnp3drS2I2m4SrwslJrgxBNjY2l5dXeLypmpq6trZ2Lm9qUyw2Ggwi0YZYvNXa2t7Q0ERtlDQajcPDnMKikqHhYZFoY2BgsKqqmsebkkgkfX191dW1y8tCgiCmp2d4vCmNRjs7y19eXoEReGV5RSTaEK6sdHR0lpWVz83NI4hsYGBIIpGoNRp2U3NjA3t+XjAyMtbU1CwQCMgXn6X0Etld7W5rE+xB2lld6S1cvgkAMI/UK4N/Z+rJBwCQOoU2y0tx9Z+MLUmAILBljr7khqH6vqHqHi5ZJlTbhsq7Zk6VoSnRPFa9FwJcuqwvum6eagYkMLbQNMxz+vIwy0g5aTFa5vtV9w5qmJexrUUAADrfr4r4rSbWGt8SkDhqqI8x9WQDANCVMfWDw+qHh1DhOADAPFBkaIwzNieb2tMAgeFSoTrJQRn+a/Nk0x/lQ4OiqMFgMJlMGrW2raUjOZmVTGc+18JRWVWdnZOXkZmTX1CUkZGVn1+QnZNbV1ff0tKWkZFNo6dwuTyRaDM/v6CoqLioqDgrKycvL7+np6e9o5Pd2CSYn29tacnMzGppaa2pqevo6KyoqCwuLikvr0rPyGpqaeFyee3tHUNDwwmJtKjoOOoksuWVlezsXCYzvaKisryiqrCwOI2VVlxcWl/fmJubz2Y3y+VyvV6XkJBEp6Wsrq6mprJotOSRkZG6usa6uoZZPr+3ty8yMmZwcJjHmwq9FdbZ0cnl8hgM5tDQCJc7xWKll5dXiEQbb9Z7j+BDxJqoIyD3krooCEfWAAD6+jiZxz9pS0NJiwmQhGm0UpN5CVvmAAAsXLauPMzYm6evCMfWeaRJry+/rUm/rM3xRhcGnih9c07DumAeqQIA6Bti5Ve/qwj9T2MHC2AoJpxUx9trS8JwFQwAILSINt9PX3UHoGbSoNUXXjc0xgIASKNGXxaqLwsljVoASGMLXV9919AQa6h5QJq0AMcM7Hhtrg8uf8Pn/0MEx/EFwRKb3cxmtzax2wryS5ipGcl0ZmpKGoczttf/SqPRFBeXsFjpObn5xcWlDAaLwWDm5OQ1NrKbm1vY7Oa8vIKJiUmRaCMjIzMvv6CisiojMys9PXNiYnJ1VVhRUVlRUdXW1l5QWHwrJJRGS+Hxppqam2dmZicmuZXV1bW1dYVFxR0dncPDwwwGMyo6bnlpGQAwNTVdUVE1PjHZ1zeQk5uXnp4RFR1TWFjS2trW1NQ8ODi0sLC4uLSUmEij01O4XF5BYXF4eERFZVVNXX1FZdW6SDQ/L6ipqRNvbfX3D9y9e7+srLypqaW5uQXDsNXVtejo2NLSshd5dr1OB5IkCWHwhjHFHnQ9BB3xwKQAgAS1ocT9X4BCD2BEAABgawI03wXKNQAAEHEA+y4YSAetUUC+DAAAU7XEvV+AyiCAPunxoZWA6ptA0AEAADMNBMMWD/kh6ErZuSscBPnuYGJnFxwYSAMT1K4WFLRGgeGsnfiRXDCSv3M9VgQ640FvCuhjAUAAAMBMLehN2bn+woU/O89iZqcyMrKz8vPziouLKnJzCvNzi54y02EYzmY319bWr4tE6+uiysrq7Ozc9vZOLneqt7dPpVJtirdqauqGhji1tXU9vX1yhZzDGSkrq1xdXQcAdHf3xMcncblT4xPj6RkZ5eWVi0vLHM7o6tr63PzCvGBhmDOSkEjjcnncqams7BwaLZnaeLuxsdnZ1bO0vDIzw29oZLe0tBYUFg8McRaXlicnucOc0ZbWjp6e/rz8opzcvNa2jpkZfklpWVp6Rlt7x8jo2NLyCoczurIi1OuNTc0taemZxSXlTU0tlH+NQq4oLCzmcEbeuPcerXaVEjz3Ml5/E2+LwzUwrt3Cqm7geZfxIm98exYnSVw0irVE4RIBTpI4LMArrmFZl3B2NC5fx0kS3+RhMZ9gHXScJHH80YnjJIlrJVhzJL7Qg+M4Pt+G9aTgWZfxngycwHHUgM93YQxHrIuOEziOY9hgJj5ehpMkjpnxXgY+UYaTJI5j+Eg+PlKA4xhOkvh0I17gheW546NFOEngJInx6vBeJo7qceL5B8P/Dwl1cPviwkpZaXVRYUVVZU1VZV1NdUN5WVVlZc3KkhB/1BEkSWq12p6e3qUlIUmSMAwPDAwJBIKRkfGBgaHhYc729vbC4mJ+fmFLS/vQ0LBEIiVJcmpqtqyscmR0xGw2D3NGomMSp6b5gsVFLo83zBkZGhru6OhqaGTX1DWuCIU8Hi8hic7l8sYnJtns5pqaup6efgzDEARpaGAXF5e3d3R1dfXM8ecFAsHEJHd8fLKjvauuvrG6rqGR3dTR2dXe0VVWVjk7PTsxwS0oKGSzm2Zn57q6e3LzC0dGRnlcXlNTc3d3L5vdUl/PrqqqmeXPLS0J62oaurq6tiUS6hz6z9qB1FIJIlETNtNvGWrDRXyAY6QWJsSzpAYhxHOkahsAQOrkxNYcMGoAAAAzYvNDlr5mQsSntGuk2YCvjBCyZ1wXLQZia47USAFJEkoxodwiYCGBrAOSIDQwxh1CR7tI+ToAAJAEIV0hKUdRAiekS4RsDVA3ZKsEskpNJUmN1DLWaeG0koqd7yyh3CSkS38UJR9BkBqNViTaXBdtbGyIKXfOtTXR+vqG+klLHYqi1A5WsOcEFplMLhZvKRTKjc3N8fHxyclJ6mAUaqmrUCjHxydGRkZgGFYqlYuLy2q1Rq1Sq9UalUq9vS1ZEQoHB4fGxsY1Wq1Go11ZXlHIFXK5UqPVajSara1ti8VC4MTS4mJfXx9/bh6RydRqjclklslkW1vbs7P8oaHheYFge3ubOgtLuLpKHc0Lw/Dm5qZKpVpfXx8aHh4dHZ2Z4VNtpiInJiZHRkfXROuLC4scDmdhcfHl5p/nyu7a+f8A970zAXOb8u4AAAAASUVORK5CYII="/>
          <p:cNvSpPr>
            <a:spLocks noChangeAspect="1" noChangeArrowheads="1"/>
          </p:cNvSpPr>
          <p:nvPr/>
        </p:nvSpPr>
        <p:spPr bwMode="auto">
          <a:xfrm>
            <a:off x="63500" y="-166688"/>
            <a:ext cx="18764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6" descr="data:image/png;base64,iVBORw0KGgoAAAANSUhEUgAAANQAAAApCAIAAADCsJCIAAAgAElEQVR4nO2cd1xb2Z3oL7Ob2WQmm+Tt5m3LlmSTTMlsks2mbHZTJplxt8HGBmNMsXGjmWpjY4pxpRcJhETvvRfRexVVoghEEyAQSPeqd+m28/64GOPucWYnee/zfp/zx9W5p91zvzr3nN/vdw4E/r/8PyQmk0mn0+E48cduyMuEJEnqAgIkQZg1BG4gjGrC9PkFo5owqnDcjOM4ThAEqiWMqs+7fDVhVOM4iv8xhCTJ14knCALHMQxDCYIgSdJoNFKRarVaLBZLt6UYhlFZSJI0m1Eq5W52s3kno8FoFIvFYrHYYDDiVIkoShAEQRBUmSRJajXa2vr6tvZ2o9G4txAcx6nEJEmaTCaz2UwQBIqiJEkSBIFhGNUk6oIqnLrGcIxKTJKkwWAUi8VSqRTDcJIkzCYzjuEEQZAkgaIYhmEEQWCPHt9sRh/1BoGiKFX73j6hyoRwrdxcHQ4ab5AlfmTp5xeKvMkcTzDDBgAAnQQ0RBE5V8hS38+zinwvssAfLPb8Uf6+SqWKy52emOBNTc3weDM83sz4OG9yckqpVD2VcnBwqKurmyTJ2dnZ8vJKnU6/vi6Kio67FXI7POxOXX0DiqIAABzHsrKy8vMLqJ8AAD5/vrauQa3WaDSanNy8mzdD7t9/OD09CwAYG5vo7u4FAExNTZeWlqtVGgDAJJfr6end3NzyVAMWF5cbG5vMZvPWlqS4uFQs3pLJZHn5BQKBAMeInp7excUlFEU7Ojqnp6cBAH19A8PDowCAiUluS2sbAEChUqWy0m4G3woNC29v6zSbLX19Ax0dHQAAg8HIZresLAtXV9dy8woUSoVeb2CzmzY3xQAAi8WSlZWTl1+IPTkYYxgGAIAwuVjt9QFuB0msIelTwQaS2jwT+dzwVEobSHoIknwMaRjuADNaptth1+9s//YFGV9U2ksClWYfJN0P6fKuAdzyOZP1KkFRrL9vMPJh3IP7MfFxtMSEFDqNGRdLi4+jDw2NUD1LiUqlCgsLDw+LEIlE14NuBAZek0ql2dk5R45ap6Vl3L17/8QJu5GRMQDAzMzMDz76tx/9+D/4s3NU3oyMLGeX81zuVEVF1b79h+/de1hTUysQLGI4/jAy+u7d+9vbkhs3gr08r8rlcgAAg5H613/9N2Fht3fxpSQ/v8jL6+rS4nJaWoaDg+Pa2jqHM/LBhx9duxYkXBGGhUUUFBSura37+PgzUpkIgtwMDomOiQcApDCYXt4+Wq22qqrmwKEjiUn0wGtBrucuTE3PMlKZ585dkMvlkzyeq+uF3t7+2tq6b/3jd9LSMubm5i9d9mA3tQAApqdn3nv/ox/9+D/mBYK9TaLGewiTi1W+72NOkNQegu0g2A6C7SGYuj71KOzG7A17I3dTUj9PQ/BxSHoI0qZ7kZjJMtMlu/w9ycE9WaiLveXvlnnqNYIdBNtD0mOQ1MZKVxz8ecFHEIROp1Or1XqdHsfxl6TEMIwzPEpLYiYmpDAZGQxGOjM1g05LTaYzOZyxvfBpNJqoqBgfX//MrOzLVzxaWloJgmAx08+dv8jhjNQ3NNrZn+nr6wcAVFfXHjli/em+Qy2t7VTenJzcixeuTE/PtDS3HDx0NDsnj4o3m81x8YnBwSGZmdmXr3jWNzQCAJQKZWRUzH/91699ff2Xlpb2traystrD0zuVyfLx8WcwmCRJTkxM/uzn/3n8uG17e0dcfGJZWfn6+vq1azfT0zMVCmVExN2bwbcEgoWIiHvXrwfpdLrc3AJPz6sKpbKnp+/SZfeZ2dnOzi4X1wtTvCk2m331qt/W1nZXV9e3v/O9S5c9+nr7rwcFd3R1EwTZ0tK6/8Chg4eONTU148TjwY/qXghTiDVBH+AXrWAnK8TJCnGxQpwgxA6SHodgawi2gWB7CHG2QpytEKcnAxVjB8E2EGwNSW0gxB5CnKGdW6ch+DikzfYhMTPK75Vf/VBqAyFOEOJshbhYIY4QfGonI3wcgh12q4DgUxBs/dJgAyGnIcTFCj4FIfZv68sjPhf4jEYjjzddV8euqKhpqGfzeFMGveFFiQmCkEik01Mzs7NzU1Mz1VX1LGZmSjKLmZoxOjqxFz6jwZiSwvz1b37/05/+IjAwCEFkAIC8vMJ9Bw45u5w7der0tcAgiURiMpni4xMjI2Nu3gxhMFK1Oi0AIL+g8NIVj6mpaaPRGBsXf+SIdUFBEYpaSJLMSM88cODwT3/6n4HXbsgVSgAAZ2T03v2H0dGxN24Es9nsva1tbW07fvzUD3/8k9Nnzs7MzgIARkZGvb193d29HjyIvHfvQSO7aWNj41ZwaHZ2rsGgj4yK/nTfAT+/gIMHj4SGhpvN5uLi0sCAIJ1ONzo65uXlM8vnLy0uBV4LysnJpdNToqJijCZjX3//aYezPr4BsbEJwcGhExOTCoWSyUyLiYm7e/d+YhJdqXo8IdkD37UPcDcr2NEKcbJCHCCpNYQ4fEXu/T1F4L/J/T6QXfwr5IwVcgZCzlo9GSDYHpK5fFXh832F/0fKwB/Kvb4Fn/1z5AyEOFkh9hBsswc+7w+l1hDiBCFOEGwPwdaQzOnrCt/3FAEfyX2+h5z/GuIIIY6QzPHPZFf+TuH3ocL3A4XP+88Jfj+Q+7wnu/C/kLMQfAJC7N7Wl9/+HOAjgUCwyGJmxcUm0ZIYcbFJTGbGFG+GIF64bCRJkiAJAIDZZO7s6Emms+i01Gfh0+l0SUl0Fxc3X19/T0+vmZkZAEBOTp6z87nw23esbWyzs3MBAGLxtqenT0TEPf+A61d9/NbW1gAA5RVVFy+5j46OAQAMBkNaWrq1tU1FRQVJkpmZ2R4e3r6+AZ6eV6empgEAZeWVFy97RMfEubq6sdIy9ja1sZF96YK7h+fV8+cvNDY0AgB6evseRkazWBnnzl20tbXr6OjcEm/dCg7Nyc7TaDQPo6IvXXavqanx9vYNCQkzGAxFRcXXr90wm80Tk1wPj6vj4xNqlToxkebu7u0fcL2svBLH8eaW1pCQcFZa+nHbU46OzsvLy2Kx2MfH/8GDyFshoV5Xfbe2tl4A3wUr+CwE20HSw5Ds/Ld0xSHY4iAm5qNLw1rWRdjuL+CTEOK0hzwnK+QUBJ/8kjbbC1vm4GI+tjqhTT2PnHoLtoMQ5+fBZwPBTpDUFpIeghS+PzI2JWHCUUzMR+e61FEH4ROQ1BpCnL9uqIzARFOYcBxb5jwnrPNQQZ+W5gifhKTHPjf4cIIYG51ISmQk05gZ6Vl0GiMpMaW/f2gvRi8S1IJ2dvQk05nPhU+lUkVE3Ltz5z6fP3flikdMTJxOp2My0wMCrvH5czGxcWHhEXKFoq9/4ODBY97evpcuux84cKS/f8BisaQyWY5nnUdHx3Ac1+l029vbly9duertq1Ao6cmMqKiYubl5dw/P6Og4g8EYHRO3/8CR8PA7Bw8e9fENUCqVu20oKir18702OcG9fz/S/YqXSqXu7OoODg7t7u69etXvW//47fqGhu3tbX//a2msDASRhYVHRMfEEgSRykwLCLim1WpzcwsuXrwiEm2w2c1nnVyHhoYAANU1tR98+MOjR234/DkAQFFxya2Q0OFhztGj1h999MP5+Xne1NShQ0ev+vhduux+4OBhDofzYvjsIdj2S8qbvzIPlJJm/W46XWUkbPcObAshznvIc4QkRyCFz7+hK+M7xclEytsH4KMQ4vDCkQ+2gxC7r6gfHrfM9QFi5w2RGKphucE2kPQIhLh+08SpfOX7NpTfQU5YSY98fiMfAAuCpYz03JRkVkZ6DiM5LT09Z3p6liDIV2Y0m8wd7V0vgk+tVt+79yA0LAKB4VQG0/WcG5/PLygo9PUN2NjY7OjsOnf+wsDgYE5u3jm3i6OjY5zhkTNnnLOz8zo6Oq2tj1+6fGVjY3NxaTkuLjE87M7x47b37z/U6/UpDMadu3c1Wk0KI9Xd3WtgYDA4+Nb9B5FbW9txcYkODmcnJiZ321BaWu7t7bu6utbU3HLawbG/v7+/fyAo6BZ/bq68ouLn//nLysqqra3t69dvZmZmy2SyiIh7cfFJJEmkpaUFBQXp9frW1vYjR619/QKdnc+7urotLCwAAEbHxj/8wQ/t7R3UajUAoKCg6MaNYKkETkxM+vjjTwYHh0pKSs+7XeDxeH19AydPnk5Pz7RYdlZCT875nCGp7VvqqOOYcGJvz5KoSVd6G7b7CnzyCfjgU5DE5i194Q3SYgQAAIIw1ETCdu/Cx6GdueBe+OZ65V4fSg5AiMNf6DK9cHh1bxWEXqlJcYJtIOlRCHH9K1NfwaO6SRK3kJiJxC2PA4GTFr2+OBixtZIe/Tzhg2GkpKSClsRgsTLpNGZhQenW1vbrZHw5fGazeXiY09PTazAYNkSi6uqa9fX1+fmFto5OtVqtVCrZ7Ob5+XkOZ6S3d4DSgnV29gwODrPZTVFR0QMDgyRJzgsESUn0sNCI5BSGYGEBADA5OdnX12c2m4RCYRO7aXJysre3d3l5BQCwsrJaU1MnFAp32yAQLLS1tcvlcoVC0djI5k1Ni8Xi3t4+mVwuhaWN7EaBQKDVant7+6anZ4xG4+Dg0MjIGEEQXC6vp6cHRVGlUlVSUhoeHhEZGd3V1W02WwAAMrm8rKy8o6OTel4+f667u9diNos2NpqamleWhcPDnP6BAQAAiqItLa39/QNms5lq0pPwOUCw/buGZtrOezcbKKpI1KgrCYdPvfMYPicrxBGCj0Jyz+9bBH1UemxzTnnzvySHIZia8D0Pvu3fQbIL/2DhNe1UYdKRmAUAQOjkmuSzsA0kPQYhrn9l6snZKXN70dCSbKi8Y6iPMTTEGOqjDfUxBnaivuaBMuI3yGkItvk84dPr9c0tbTRaampKOp2WWl/XqNPpX53tVfABACid6s5DYRilEN6NwXGCUuru6v1JksQwzGAwGAw7Kx4Limo0GpVKZTKZniyTBABQOuTdvCQJKF3ubgN2ldhURhTFqAaQJAEAIAFJEAQgyV3d726DCeJxRhzH1Wq1Tqfb+2i7bX7qMQEgqefaTUAQ5N6fz8Dn8DVTdzYAAF0aNdTEouvTgBr5noEPtoOk1m9pM31Io5qqSF8XDdt/VXocQpygHUCfhe9jSHb526hgAJCEiVNjaGbgsnXwHPhyd17qWBXi9h3Jvi/Dx9+BT7wD234Vtv8afOZriMNfIme+hDhD8Mk3gU+r1UmlsFqtfsoGhWIohzPKSEmjJaUmJ7P6+gae0pZhOA7DiEi0odU+8QJeCd8XIEqlmj83t7GxYbF80SrPl4tKpZqemV1bWyefnL9QFO6B7+z/MjQlWsYbFAG/lHu+jy5xAACkZQ981JDmaCU9Bsku/7Nlqo0qCN9eUIb+RnIEerwifgY+mecHkt9DCs/vmYdKjJ05iOu3VfdscHgFvAS+wUL41LtbP4ekh6wkh6HtTyHJp5D0CITY7kwr3wA+yba0oaEpN6ewqqqOOzml0Wj23l1cXM7MyI2Lo7OYWdPTs9TAQIlepx8f5xYVlaWxsprYrXK5YvfWK+HTaLSLi0vj4xNTU9NqtRpFsbW19YmJienpablcQb0GkiAQBJHJZNSQoNfrYRihrFJyudxoNGo0Gj6fz+fP8flzCwuLBoNBp9PJ5XJqrGpobDrj6BwVHQPDMABALldQhhatVru1tUWNl1qtbntbYjQan+oTnU63tLQ0OjbO5/M1GjUVabFYpFLp7qpFr9cvLa+MjY3PzPDVag0AQKGQz8zMzM8LZmf5QuEqjuMoiq2sCMfGxqnmAQAInGhqaj7j6PTgYZRUCgMA1GoVnz8nECwIhUKj0fhoweECIc7vKEN/Jvf67vbvILnPDzAR72n4nHdme9JjVmrWRUKvAAAAkjCyk5DTX4OPQ4gLhDhCiOPzRz7pYUh+6a9Vob9AXP9h+zeQJtaOUIpfBt9YnSr8d+qHx/RFt/RFwZqkM4qr78G2f7bzN3D+zPDp9fq21vbYmKT4OHpSQkoqI62+jr0qXNtlBYaR4qLy6Mj4vJyijQ0xFYlh2Pq6iN3YzEhJS0xIiYulJcTT+3oHdseYl8NnsVjKyyudXc65Xbx0+/bdubl5Lpfn6XnV2eWcq6vbw8io7e1tAIBCoQwIvO7r509NNDkjoz6+fj29vWq1OjWVNTQ0vLy8cisk3NrmxIkTdlFRsWKxuKmpJS0tQ6VSjY6OXbhw+ePf77t0yX16egZFURYzvby8giCIvNz82Nh46j9WWFRif/pse3vHU93S0MB2db1w5Yqnm9tFWhJdqVACAObm5s+fd4uNi6e+D+0dnS6u58+fu+Dicp5GS9YbDLOzs15ePseOnTh92jEnO89oNHZ19164cMXF5ZyLy/niohIURcfHJi9evPL7T/ZduHR5ijdlsVhycvNOO5wNDg7LyMgRi7f2rHYdreBTkNQakhyGFDd/jm1MPQe+s5D0GCS78A/miXqq6YRUqLr9e+lRCLaD4JMQbAu9TM/naAWfguCjEHwU0iQ7EYqXwYfLROgqF1dtkRYDaTaQOrllvl+dfA52eFd64k1Gvg3RZm52QVJiShorKz0tM5nOTExIzs7KGxrkUD1usaBNTW1RD+PqahtNJjMAQK1Wc4bHcrILkhJTUujM9LTs9LSsxAR6SXGZTCZ/Hfi0Gk1ExF2HM2fb2tvX19eUKlVBYfHp0441NXU5OXnHT5zq7x8EAHB5Ux/96Cff/f6HY2MTAICOjq7v/Ot3fXz9FheXAgKCiktKTSZTX2+fra2di8v5sbExs9mcREsOCLwuhZH4+CRbW/vunr6FhUWVSqVUqn18ApKTUxYXl86duxAVHUsQhMlkunrV/y/+4i/j4hL2TtQwHI+JjXd2Pj8+MREXl3jS1p7L5QEAmptbvvnNvz1y1AaRyQAATFaa7Un7vr5+FivN3u7MxCTPYDAWFZV8uu+Qn1/A8sqKUqkKC7/jev5CQ0Ojj6+/91VfGIZTkhnHjh3v7e1bWFxSqVQIggQEBF267DEzM7u5uanX65+EzwGCT0NSa0hx42eY6Bn4XKwoo5aGdpZQSwAAgCSMrQzZmW9ID0JSawhx/Jrc818Qt68iji+CD4LPQJRRREM7Syg2nwffzoLjuUoOQinWpHlIT/w5YveZ53yra+vp6TmJ8clprMyM9Oz0tBxmamZSIoNOZ1ZX1a0K1w0GY09Pf1wcrad7ALWgItFGXW1DMp2VmMBgpmakp+eksbKYqZkJ8fTsrLxdlekr4NNqo6Jizp270N7eqdVqcRwvLi49d+5iS0tbdXXNGUeXwcEhAEBldbXLOTdrm5N1dfUAgOEhzq9+9duDh442NbfcuXe/rKICAICiljt37iUm7iwKk1MYN27eghGkrKzi6FGbmpoaKl6lUoeEhF/18bt1K8zHN4A/NwcAmJ3hB10PPnToyJ07d6VS6W7zcAyn01M8Pb2nZ2bS0zM8PLyXlpbNJnN2dt6xYyfcLlzqHxgEAOTk5Lq4nJ+Y4JaVlTs5nRvhjAIAVlaEvr4BBYXFAACZTBZ8Kyw6Jg5Fsby8gqs+fjJEVldbf+Dg4fKKSgp3GIZv3Qr19vbj8+eo7/JeJfMjC8cxSBH0DHynIMTZCraGENdvmjnlO02Xi1T39ksPQojdlxUh/21sSjZ2psn9PoJPQM+H7+yjQdH6efAdhRDXvzb1Fz3mhSRweA1bnSKU27s0omuTylv/DVt/ZguHSqWqq2uMi0lKTEim05h0WiojmZWSzIqPp0VHJWRk5DQ3t1VWVKcyMmprGro6e3Oy8qOj4uNi6XQaM5nOpCcx6TRmYgIjJjqhvLxKoVC+DnxGo5FGS/7Vr37r7HK+tq7eaDS2NLcePmxjbX3i008PhYTeVigUJpMpLi6ByUx78DAyLi5BIVcODw37+PhfuuzxIDLaP/B6c3MrAMBgMISF3YmPT6RWQkxm2rXrwZubYp1OFxsXv3//wfSMTJPZZLFY7t578LOf//Lff/KLyOg4agVaXV0TcecePYVx82bIwMDQ4w4myfSMrIOHjgYGXndxOX/n3n2DwbC8vHz33sPYuISQ0PCMzCySJCsrq37/yQHbk6f3Hzh05+59yo9hYWHR1zcwL78QACCXKyIi7sfExOv1+ry8wqu+ATAMGwyG+ISkTz49wGSmmU1mnV4XcefeL3/567DwOyMjYziOfwb44NMQfARSx54kVDt/emNXJmz/dekhSMs6j2/yAUGgwhGF/49h6zeCj1IyD5Xu9AtqNPWXqMIPyb1+pIq1s/C7HwGJ6SvC4ZNvfVY9H0mSW1vbHe3d5WXVxUXl+XnFudkF2Vl5Gek5qYz0pMQUWhKDxczMzMhJY2XSaKlJiSkMRnpGRm5Odn5+fnFJcUVVZW1NTX1zc9vysnB3sfyqkU8XGxvv6upWV98gkUpRi6Wiosrd3Sspie7kdC4tLRMAsLkpvnjJPSQkzN8/8OJF96XFpYGBoXv3Hubm5p13u/jb333a0dENANDpdLduhUVHx1LaMiYzLfBakFC4CijPpexcaxvb2rp6s9l8/0Gkf8D10LDbPj7+AoEAAECjp7icc7t776Gd3ZmiopLd5mEYlpKS6uMbMMefy8zM9vEL2JZIxsbHnZzP3bwZ4nrOLTTsttlsLiur8PDwTmWynF3OZWVmUwPB3JzA28s3OyePJIFMJg8Lu5OQkESSZElxmaenz+bGJgAARdHs7Nxjx07U1NTJFYq79x74+gbMzc3r9a8/8tm/A5+EYBsIcfyGqTePqptQS1TR1pJPINj+HdPAjsMFKuhR+Hz0ZvDBxyGZy1e1OZ7myTrLZIOh7qHc8wPpAUiyH9r+FFJH2eEy0c77HihEXL8uOfgmqhaTyaRSqiQSeGNjU7iyuiBY5M/Ozc7OjY1OlBRXUJ4pyXRmWVnVxARvlj8/Py9YWRFubGzCMKJUKrVardFo3Dttejl8KpUqPDzCzy+Q+tihKJqRmeXj4zc3N5+ZmePnFyASifr6+g8eOurrFxgQeH3/gcNdXV3dPT1BQbeGBof8/AK/+Td/X1VVTXEcEHD9zp17FHyJSTQv76tC4arBYJDC8Nyc4Iyj8717D1UqdXBwaAqDubCw4Op6PjmZgSByH9+AU3ano6Ji9u8/TPkK7LwvFI2Jiff1C9ja2s7PL3BychUsLJSXV+7bf+jB/Uhnl3MODk4rK8LCwqIbQcEymYyZmubr6y+RSAAAszN8N7dLLFY6SZJyhSLoxq3AwOuLi4vR0XEXLlwSi7eMRiMMI1wu78wZ57DwCOHqWnjEneBboVtbW9R4/9rw2UDwMUh1/xCOrAIAAEkYuzJhx29ufQzB9l82dbJ2Hmau+43gc4QppxgnK8T1L2UX/lZ24e8Qx3dhWwi2h5AzkGQ/JHf/Pjq942tkmaiXXflHyX4IsfvS56VklsuVtTX1SYmMpEQGLYnR3NT2uSiZNRpNfHxCaGg4NUfEMKy0tCwo6Oba2jqXy/P2vtre3lFYWOTvH8jlcecFC+4engWFRd09fXfu3Ofz+Q31jZ98sr+quhoAoNPpqTmfxWIGAGRkZIVH3IUReHR07MbNW+4eXra29qWlFQaj6d79h6mpLALHaTR6eHhEU1OLf8C14uISBEESEhJ9fPw2Njao5pEkmZOTd+yYjZ9fgMMZp9Cw22tra4lJ9JCQcARBGtlNFy9e6e7uqampDQuL0Gl1fX19bm6X+vsHAABLi8sBgUEFhUWUX3RGZpaNzYmLl67YnLCLjIzW6/UjnNHg4JAr7h4nbO0KC4uVSmVsfMLBw0dv377DZLIWFxZeA77ScNjuK9KDEOL8dVNX1o5WHRYqQ3+//Vto+2NIeuxtIzvxc4DPAYLPQNKjkORTSLIPkh6DEEeIcvGS2kCKy/9iGa3egY/bJPP8jmQ/hJz6fOCTSuBGdgudllpYWNrV2ZubU5Sakt7R0aVQKF6Z9+XwoRgqWFiYnpmhptgkSWyIRDwuT6fTm0ymiYnJ5eWVubm5+fl5ajSdnp6Znxdsb0tm+XzKojA6OioSiQAAOI7x5/jLKytUySsrQj5/DkXRxcWl/PzCtPTMluZWlVIFAJifF1Dm180N8fj45Owsn8vlqtRqAMDW1haHM0JN2igRiUS1tXWZmdmlpeUrwlWj0cjl8haXlgAAOp1ubHx8bW1tY2NzenrGYrFoNJrh4RHqW6/T6bi8qbU1EdVyBEEaG5vS0jMrq2rEYjEAQDAvyM8vyMjMam5uoVSGggVBaXl5TU1dU0vL1pb41fDpS8PhE1+W7INUd36PS3a8FNE1rprlqX5oq4510CS57iqc3xA++iP4zv457PAV2P5d2P4d2O4txJFSLkJSa0hx+duWsVqqFguvSeb57c8FPgLHlxaXSorLY6ITEuLpw0McvV7f29MfF5uUEEerqqpZW1snyZe5F/zBFo5X+y48XaPZvLcKkiSoLR2Pfj5d4OvEUG6Cr9mAl6Tcaxai7H5PGYpIkiRJErVYSJJ8Pfhs3pbsg7SpFwmtbKcIs55QSwm1lNDAhAYB6I7N8U1HvrOUV6nc9/u6PD9DQ5yhJlL14CBsawWf2P3svmeZ2VGQWsZrZZf+/g//7JrNZu7kVHZWXlJickJ8cnZW3urqGgBgaXGZxcpKTEhOTEjJzyvm8+dQ9IU8fbHmNXJlZZnDGX12pwglq6trra1tc3PzX7yJ7zPJHvPay+ErC4dt3pZ+CunS3UmT5uWF/iHwSQ9Cims/RReGAEmQOGqZbVf4/lTyCSQ9AEn2Qarok5QtGABg6s5AnN55swXHrmh1uv6+QSYjIykxhXKCr61ppOy2SqWysqqGlsRgpKQnJTDSWdmc4TGD4WnDFCUvh08mk8/O7piklErlwsKiSqUWiUStre1VVTVdXV17v4Bqtbqvb6C2rr61rX14mKNSqTVq7dLSMpUdACCTyTIzs+vq6jUajVC4Sk38NzY2N133u3UAABKTSURBVDY2AQAKhSI5mXHw4JGQkPD1ddEb9MkXJs86k754znf8bfgQpImxscx1Y5t8bI37OAjH0dUJQgNThb45fMch6TFI5vQNY/eOkhmQuGmoUnXfWu7/U3WCg2Wum/pCkWa9NtMLPg7Bf4BLlUqlbmvrpCUxaIkMStXCYKSNjk5QWjEMw4aHRpLprFRGehorKykxJYXO6u7qe8qlgJKXwzc9PePl5dPa2gYAqKmpv3v3wczMLI2WcsL2lLuHV3RM3O4cDgAgWhfFxcZ7el09dNja4fTZ+XkBZ3jk1q2wsbEdp8mZmVl//2vt7R1ardbX1+/27Ts6vSE3N5/FyiAIorKy+shRm9MOZ4ODQ8fGxj5rn3yR8mL4jkKKGz/HNmcBACRq1pVGwKe+Ap+AZJf+ShH4I2XQzxTX/v1R+Inc6wcy///YVc6hgl6F77+9Ej6pNaShO1H6QtKg0qQ4wzYQcgqSHoOUEfsw8fxOG0kMl29g4vkdgwoAAADzeIPM43tSawh5Uzd6FMU4nFFaEiMpkZGelp2RnpOUyCjIL9nrwCcSbeTkFNKSGBnpOelp2YkJycl01tjo5LOfs5fDt76+7uJyPjGRplZr7t1/GB5xb3l55cbNW7dv31lZWYFheK+l32gwbm5sTvGmXVzcvK/6yWTyxoZGJyfX3p4d17XJyclLl91b29r1ev2RI9YfffRjDmeURkt+GBltRi2JSfRLlz0EggWVSqXVaj9Tn3zB8lL4gv8Lg3e8EXWVkbD9u/BJiNreIT0KSY89DpLfQZIjVsauNCoxKhxV+L1aySy1hjSpboRBBQAAOKplXYCtIcQBklKu+SluuHT5OU0mSXSuVxn6G/gYhDhA8Kk3hE+vN7DZLbHRiazUzKzMvFRGelIio621c1f7BQAwGAxN7NbEhGQWKzMrK4+Rkh4XS2treSINJa80rz18GBUSEj47yw8ODi0tqzAYDLdCwr28fVpa27a2tvf6zlAyNjp+8aI7tf22trb+8mWPocEdmwSPN+Xu4dXc3GI0Gv39r/3oxz9LTmbExSWkpaWjKJqWnulwxrmkuFS4IvwTn/O9AL4zkPQ4JPf/gXmwFN9eQFc4WtYl2P7LsB1E3X0qwCcgxOHL+tKb2PoUtjln7GTJPf71FeY1B0h6AlJHHrJMtWBiAcrvVkcegk9AiAOEOFvBthBy8m3VA2szp5qQiQiDijRqSIMS314ytjAVgf8htYGobSJv5s8HAMAwbGxsgk5LTYinM1LS4mJpLGamQLD4VLI5/jwjJS0hjk6Rl5qaMTMz++xJFC+HD8fx2rp6X9/AgoKiW6HhwxyOxWK5GRzy69/+ztPLp72jg1La7YpWp7txMyQwMIiaC9bU1rm7ew0NDlN3ebwpD0+fpuYWlUodExPn7e0bGn7b7cKV3Lx8kiRzcvL/+1cfnz3rUlJa9pS32J+aPA8+KpyBEJcvy72/K7/+7/KAj+SXvok4voU47vHV2xscIeTsW3L3v5MH/Ege+BOF57cR57cRx5fCdxZCzkByt6/L/d6XX/t3ue8HiNvXkDOPfLGcrGBbSGoNyd2+pb5/QJvurs0J1DAvKsN+jTh+Q2oNIacfOXe9KXwAAK1W293dm8bKTExMSUlmdXX17LoN74pOr29r7aTTUhPik9NYmYMDnGed4cBrrHaXl1e8vHzt7M6EhUdsbW+pVepr125ERsZsiJ7j+9nZ2XXe7XJn144tsbKyyt3Da3KCS/3k8aauXPFsam6RyWT3HzwsKCyOjol97/2P6MkMAEAqM93Ty2dqavpFa6M/HXkxfNT4d2LnYADE7tlNk08HyhdLav3Ipeq5u9cew2eFOFkhpyHp8Z0q4NN7tsY57dyFj0OwDQSf+DOp7dvwibek1pD0kRvpDqN/AHwAAKPRuLi4PDg4Mj0186JxQq1WT07y+voGFheWzKanP7iUvBI+o9Ho6xvw7rvfuH//IUEQcpncw937dsRdoXB1Y2NTrXk8OZPLFe4e3o5nXYeGOVviLZPJXF1de8ruTGFRyerqmlKpnJiYPHf+Ql19IyyF/fyv1Tc0trS0/u+/+YebwSEAgMQk+rnzFya53I2NTblc/vp6uy9eHsOnvvYBRu3b3Q1nIMRxz+d1763nBfhRYvjMjj8zbAfB1pA2i4KvR+71wY7F4uyeKs7syfVUmWetEEcIPv3ITfAUBDtQ2aHdBLAtBJ/6kr4s/A9RMmMY9uys68luIp5Skz4lr6Pny83N/+3Hn9TVNQAAdDpdZFTMqVOnva/63rl7f5LL2022tLR0/vxF25P2167diI9PFIu3pqdn3Nwun3U+FxQUzGY3zc3NR0fH9vb0K+SKmJj43p5ehVzu4emVRKMDAKqra06etLtyxTP4Vmh7R8fLD13448oj+GRihcf72KkXntUisX7ilsTmeSmfOq7FBpIchrY/hrSpVwBmtEy1w67/vP3x8450eflxMDaQ9PgLktlA2/sgyQFIWxD4xZ/VsldeBz6FQikQLGg0WgAASRKbmxsD/QMtLW29vX0SyWPvOrVaPTMzMzg41NHROTg4rNVqUdQyO8tv7+hsbW1bWFjQ6w1bW9tqtQZFsY2NTcqYtrW1RRmOlUrl6OhYW1t7R0fH2tra/w0jn1KquXeQDPpQ5v19+dX3XhDef3zt+4Hc7wdynw9enPg9uc97co/vyty+oy+9A3ATushRhOyTnf8X+dWXVPGZg+zSv8ovv2+oTwD4y0am/2n5U9hA9H+d7MBHomZUNA22Z9GFQVQwsBMWd68HMeEEJppBl0dRQT8qGMBWxrFVLrrE2UlA5VoYfCK7YACd70XnenHpCiAJ0qDBlsdRfvee8ofQ5RF0YWgn7xIHXeI8XdTC0KP4oT11UWEAXRhAF4bQBQ4h2wB/1L/4nxx8f7rj3WPZgQ8AgL/85WFmUq8ExM4EgjRpMbEAWP7U11NfmJheBR+GYWq1hlpNwzAyMcGVyRQ4jkskUp1OZzAYKfd6iwVVqVTU+ndFKJzkclWPTtahTlZ8tPGWxDBMq9Xq9frdfbKUtV6j0SIwYjHvTEJQFFVrNJRi0mg0qdVqDEMBAGazSaFQPru6BwCQgKRqQVFUq9XodDoUxUjysSeBwWBUqdQWi9lisajV6ucu/19HduAjLEYzvx3Mt2BrPBJHAQCEVoEKOIRyGwBAGjQGdqIm8ZRppBIAQBo1pp4sXeE180QDwCykSY9tzBA6JQ4LcVgI9s7czQZsY4ZQSQFJ4tJlbHsBh4W4fAMQBGnWWWY7Tf0luGQZAIBvLZp7802DpZh8EwCAS5Ypp1F8e9nUV2QaKMalKwAAXCHGtpdw6QoOrwEAcOW2aajc1JOHrU2Bl64Y/qcFQ7GuF5/VgmHY9OxMTU1dZ0fX6upqXX3D3bsP2Ozm5eWVoSHO8BCntaV9YGAQhuHR0fHq6pqxsYnFxcXcvDwaLbmnp3drS2I2m4SrwslJrgxBNjY2l5dXeLypmpq6trZ2Lm9qUyw2Ggwi0YZYvNXa2t7Q0ERtlDQajcPDnMKikqHhYZFoY2BgsKqqmsebkkgkfX191dW1y8tCgiCmp2d4vCmNRjs7y19eXoEReGV5RSTaEK6sdHR0lpWVz83NI4hsYGBIIpGoNRp2U3NjA3t+XjAyMtbU1CwQCMgXn6X0Etld7W5rE+xB2lld6S1cvgkAMI/UK4N/Z+rJBwCQOoU2y0tx9Z+MLUmAILBljr7khqH6vqHqHi5ZJlTbhsq7Zk6VoSnRPFa9FwJcuqwvum6eagYkMLbQNMxz+vIwy0g5aTFa5vtV9w5qmJexrUUAADrfr4r4rSbWGt8SkDhqqI8x9WQDANCVMfWDw+qHh1DhOADAPFBkaIwzNieb2tMAgeFSoTrJQRn+a/Nk0x/lQ4OiqMFgMJlMGrW2raUjOZmVTGc+18JRWVWdnZOXkZmTX1CUkZGVn1+QnZNbV1ff0tKWkZFNo6dwuTyRaDM/v6CoqLioqDgrKycvL7+np6e9o5Pd2CSYn29tacnMzGppaa2pqevo6KyoqCwuLikvr0rPyGpqaeFyee3tHUNDwwmJtKjoOOoksuWVlezsXCYzvaKisryiqrCwOI2VVlxcWl/fmJubz2Y3y+VyvV6XkJBEp6Wsrq6mprJotOSRkZG6usa6uoZZPr+3ty8yMmZwcJjHmwq9FdbZ0cnl8hgM5tDQCJc7xWKll5dXiEQbb9Z7j+BDxJqoIyD3krooCEfWAAD6+jiZxz9pS0NJiwmQhGm0UpN5CVvmAAAsXLauPMzYm6evCMfWeaRJry+/rUm/rM3xRhcGnih9c07DumAeqQIA6Bti5Ve/qwj9T2MHC2AoJpxUx9trS8JwFQwAILSINt9PX3UHoGbSoNUXXjc0xgIASKNGXxaqLwsljVoASGMLXV9919AQa6h5QJq0AMcM7Hhtrg8uf8Pn/0MEx/EFwRKb3cxmtzax2wryS5ipGcl0ZmpKGoczttf/SqPRFBeXsFjpObn5xcWlDAaLwWDm5OQ1NrKbm1vY7Oa8vIKJiUmRaCMjIzMvv6CisiojMys9PXNiYnJ1VVhRUVlRUdXW1l5QWHwrJJRGS+Hxppqam2dmZicmuZXV1bW1dYVFxR0dncPDwwwGMyo6bnlpGQAwNTVdUVE1PjHZ1zeQk5uXnp4RFR1TWFjS2trW1NQ8ODi0sLC4uLSUmEij01O4XF5BYXF4eERFZVVNXX1FZdW6SDQ/L6ipqRNvbfX3D9y9e7+srLypqaW5uQXDsNXVtejo2NLSshd5dr1OB5IkCWHwhjHFHnQ9BB3xwKQAgAS1ocT9X4BCD2BEAABgawI03wXKNQAAEHEA+y4YSAetUUC+DAAAU7XEvV+AyiCAPunxoZWA6ptA0AEAADMNBMMWD/kh6ErZuSscBPnuYGJnFxwYSAMT1K4WFLRGgeGsnfiRXDCSv3M9VgQ640FvCuhjAUAAAMBMLehN2bn+woU/O89iZqcyMrKz8vPziouLKnJzCvNzi54y02EYzmY319bWr4tE6+uiysrq7Ozc9vZOLneqt7dPpVJtirdqauqGhji1tXU9vX1yhZzDGSkrq1xdXQcAdHf3xMcncblT4xPj6RkZ5eWVi0vLHM7o6tr63PzCvGBhmDOSkEjjcnncqams7BwaLZnaeLuxsdnZ1bO0vDIzw29oZLe0tBYUFg8McRaXlicnucOc0ZbWjp6e/rz8opzcvNa2jpkZfklpWVp6Rlt7x8jo2NLyCoczurIi1OuNTc0taemZxSXlTU0tlH+NQq4oLCzmcEbeuPcerXaVEjz3Ml5/E2+LwzUwrt3Cqm7geZfxIm98exYnSVw0irVE4RIBTpI4LMArrmFZl3B2NC5fx0kS3+RhMZ9gHXScJHH80YnjJIlrJVhzJL7Qg+M4Pt+G9aTgWZfxngycwHHUgM93YQxHrIuOEziOY9hgJj5ehpMkjpnxXgY+UYaTJI5j+Eg+PlKA4xhOkvh0I17gheW546NFOEngJInx6vBeJo7qceL5B8P/Dwl1cPviwkpZaXVRYUVVZU1VZV1NdUN5WVVlZc3KkhB/1BEkSWq12p6e3qUlIUmSMAwPDAwJBIKRkfGBgaHhYc729vbC4mJ+fmFLS/vQ0LBEIiVJcmpqtqyscmR0xGw2D3NGomMSp6b5gsVFLo83zBkZGhru6OhqaGTX1DWuCIU8Hi8hic7l8sYnJtns5pqaup6efgzDEARpaGAXF5e3d3R1dfXM8ecFAsHEJHd8fLKjvauuvrG6rqGR3dTR2dXe0VVWVjk7PTsxwS0oKGSzm2Zn57q6e3LzC0dGRnlcXlNTc3d3L5vdUl/PrqqqmeXPLS0J62oaurq6tiUS6hz6z9qB1FIJIlETNtNvGWrDRXyAY6QWJsSzpAYhxHOkahsAQOrkxNYcMGoAAAAzYvNDlr5mQsSntGuk2YCvjBCyZ1wXLQZia47USAFJEkoxodwiYCGBrAOSIDQwxh1CR7tI+ToAAJAEIV0hKUdRAiekS4RsDVA3ZKsEskpNJUmN1DLWaeG0koqd7yyh3CSkS38UJR9BkBqNViTaXBdtbGyIKXfOtTXR+vqG+klLHYqi1A5WsOcEFplMLhZvKRTKjc3N8fHxyclJ6mAUaqmrUCjHxydGRkZgGFYqlYuLy2q1Rq1Sq9UalUq9vS1ZEQoHB4fGxsY1Wq1Go11ZXlHIFXK5UqPVajSara1ti8VC4MTS4mJfXx9/bh6RydRqjclklslkW1vbs7P8oaHheYFge3ubOgtLuLpKHc0Lw/Dm5qZKpVpfXx8aHh4dHZ2Z4VNtpiInJiZHRkfXROuLC4scDmdhcfHl5p/nyu7a+f8A970zAXOb8u4AAAAASUVORK5CYII="/>
          <p:cNvSpPr>
            <a:spLocks noChangeAspect="1" noChangeArrowheads="1"/>
          </p:cNvSpPr>
          <p:nvPr/>
        </p:nvSpPr>
        <p:spPr bwMode="auto">
          <a:xfrm>
            <a:off x="155575" y="-166688"/>
            <a:ext cx="18764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8" descr="data:image/png;base64,iVBORw0KGgoAAAANSUhEUgAAANQAAAApCAIAAADCsJCIAAAgAElEQVR4nO2cd1xb2Z3oL7Ob2WQmm+Tt5m3LlmSTTMlsks2mbHZTJplxt8HGBmNMsXGjmWpjY4pxpRcJhETvvRfRexVVoghEEyAQSPeqd+m28/64GOPucWYnee/zfp/zx9W5p91zvzr3nN/vdw4E/r/8PyQmk0mn0+E48cduyMuEJEnqAgIkQZg1BG4gjGrC9PkFo5owqnDcjOM4ThAEqiWMqs+7fDVhVOM4iv8xhCTJ14knCALHMQxDCYIgSdJoNFKRarVaLBZLt6UYhlFZSJI0m1Eq5W52s3kno8FoFIvFYrHYYDDiVIkoShAEQRBUmSRJajXa2vr6tvZ2o9G4txAcx6nEJEmaTCaz2UwQBIqiJEkSBIFhGNUk6oIqnLrGcIxKTJKkwWAUi8VSqRTDcJIkzCYzjuEEQZAkgaIYhmEEQWCPHt9sRh/1BoGiKFX73j6hyoRwrdxcHQ4ab5AlfmTp5xeKvMkcTzDDBgAAnQQ0RBE5V8hS38+zinwvssAfLPb8Uf6+SqWKy52emOBNTc3weDM83sz4OG9yckqpVD2VcnBwqKurmyTJ2dnZ8vJKnU6/vi6Kio67FXI7POxOXX0DiqIAABzHsrKy8vMLqJ8AAD5/vrauQa3WaDSanNy8mzdD7t9/OD09CwAYG5vo7u4FAExNTZeWlqtVGgDAJJfr6end3NzyVAMWF5cbG5vMZvPWlqS4uFQs3pLJZHn5BQKBAMeInp7excUlFEU7Ojqnp6cBAH19A8PDowCAiUluS2sbAEChUqWy0m4G3woNC29v6zSbLX19Ax0dHQAAg8HIZresLAtXV9dy8woUSoVeb2CzmzY3xQAAi8WSlZWTl1+IPTkYYxgGAIAwuVjt9QFuB0msIelTwQaS2jwT+dzwVEobSHoIknwMaRjuADNaptth1+9s//YFGV9U2ksClWYfJN0P6fKuAdzyOZP1KkFRrL9vMPJh3IP7MfFxtMSEFDqNGRdLi4+jDw2NUD1LiUqlCgsLDw+LEIlE14NuBAZek0ql2dk5R45ap6Vl3L17/8QJu5GRMQDAzMzMDz76tx/9+D/4s3NU3oyMLGeX81zuVEVF1b79h+/de1hTUysQLGI4/jAy+u7d+9vbkhs3gr08r8rlcgAAg5H613/9N2Fht3fxpSQ/v8jL6+rS4nJaWoaDg+Pa2jqHM/LBhx9duxYkXBGGhUUUFBSura37+PgzUpkIgtwMDomOiQcApDCYXt4+Wq22qqrmwKEjiUn0wGtBrucuTE3PMlKZ585dkMvlkzyeq+uF3t7+2tq6b/3jd9LSMubm5i9d9mA3tQAApqdn3nv/ox/9+D/mBYK9TaLGewiTi1W+72NOkNQegu0g2A6C7SGYuj71KOzG7A17I3dTUj9PQ/BxSHoI0qZ7kZjJMtMlu/w9ycE9WaiLveXvlnnqNYIdBNtD0mOQ1MZKVxz8ecFHEIROp1Or1XqdHsfxl6TEMIwzPEpLYiYmpDAZGQxGOjM1g05LTaYzOZyxvfBpNJqoqBgfX//MrOzLVzxaWloJgmAx08+dv8jhjNQ3NNrZn+nr6wcAVFfXHjli/em+Qy2t7VTenJzcixeuTE/PtDS3HDx0NDsnj4o3m81x8YnBwSGZmdmXr3jWNzQCAJQKZWRUzH/91699ff2Xlpb2traystrD0zuVyfLx8WcwmCRJTkxM/uzn/3n8uG17e0dcfGJZWfn6+vq1azfT0zMVCmVExN2bwbcEgoWIiHvXrwfpdLrc3AJPz6sKpbKnp+/SZfeZ2dnOzi4X1wtTvCk2m331qt/W1nZXV9e3v/O9S5c9+nr7rwcFd3R1EwTZ0tK6/8Chg4eONTU148TjwY/qXghTiDVBH+AXrWAnK8TJCnGxQpwgxA6SHodgawi2gWB7CHG2QpytEKcnAxVjB8E2EGwNSW0gxB5CnKGdW6ch+DikzfYhMTPK75Vf/VBqAyFOEOJshbhYIY4QfGonI3wcgh12q4DgUxBs/dJgAyGnIcTFCj4FIfZv68sjPhf4jEYjjzddV8euqKhpqGfzeFMGveFFiQmCkEik01Mzs7NzU1Mz1VX1LGZmSjKLmZoxOjqxFz6jwZiSwvz1b37/05/+IjAwCEFkAIC8vMJ9Bw45u5w7der0tcAgiURiMpni4xMjI2Nu3gxhMFK1Oi0AIL+g8NIVj6mpaaPRGBsXf+SIdUFBEYpaSJLMSM88cODwT3/6n4HXbsgVSgAAZ2T03v2H0dGxN24Es9nsva1tbW07fvzUD3/8k9Nnzs7MzgIARkZGvb193d29HjyIvHfvQSO7aWNj41ZwaHZ2rsGgj4yK/nTfAT+/gIMHj4SGhpvN5uLi0sCAIJ1ONzo65uXlM8vnLy0uBV4LysnJpdNToqJijCZjX3//aYezPr4BsbEJwcGhExOTCoWSyUyLiYm7e/d+YhJdqXo8IdkD37UPcDcr2NEKcbJCHCCpNYQ4fEXu/T1F4L/J/T6QXfwr5IwVcgZCzlo9GSDYHpK5fFXh832F/0fKwB/Kvb4Fn/1z5AyEOFkh9hBsswc+7w+l1hDiBCFOEGwPwdaQzOnrCt/3FAEfyX2+h5z/GuIIIY6QzPHPZFf+TuH3ocL3A4XP+88Jfj+Q+7wnu/C/kLMQfAJC7N7Wl9/+HOAjgUCwyGJmxcUm0ZIYcbFJTGbGFG+GIF64bCRJkiAJAIDZZO7s6Emms+i01Gfh0+l0SUl0Fxc3X19/T0+vmZkZAEBOTp6z87nw23esbWyzs3MBAGLxtqenT0TEPf+A61d9/NbW1gAA5RVVFy+5j46OAQAMBkNaWrq1tU1FRQVJkpmZ2R4e3r6+AZ6eV6empgEAZeWVFy97RMfEubq6sdIy9ja1sZF96YK7h+fV8+cvNDY0AgB6evseRkazWBnnzl20tbXr6OjcEm/dCg7Nyc7TaDQPo6IvXXavqanx9vYNCQkzGAxFRcXXr90wm80Tk1wPj6vj4xNqlToxkebu7u0fcL2svBLH8eaW1pCQcFZa+nHbU46OzsvLy2Kx2MfH/8GDyFshoV5Xfbe2tl4A3wUr+CwE20HSw5Ds/Ld0xSHY4iAm5qNLw1rWRdjuL+CTEOK0hzwnK+QUBJ/8kjbbC1vm4GI+tjqhTT2PnHoLtoMQ5+fBZwPBTpDUFpIeghS+PzI2JWHCUUzMR+e61FEH4ROQ1BpCnL9uqIzARFOYcBxb5jwnrPNQQZ+W5gifhKTHPjf4cIIYG51ISmQk05gZ6Vl0GiMpMaW/f2gvRi8S1IJ2dvQk05nPhU+lUkVE3Ltz5z6fP3flikdMTJxOp2My0wMCrvH5czGxcWHhEXKFoq9/4ODBY97evpcuux84cKS/f8BisaQyWY5nnUdHx3Ac1+l029vbly9duertq1Ao6cmMqKiYubl5dw/P6Og4g8EYHRO3/8CR8PA7Bw8e9fENUCqVu20oKir18702OcG9fz/S/YqXSqXu7OoODg7t7u69etXvW//47fqGhu3tbX//a2msDASRhYVHRMfEEgSRykwLCLim1WpzcwsuXrwiEm2w2c1nnVyHhoYAANU1tR98+MOjR234/DkAQFFxya2Q0OFhztGj1h999MP5+Xne1NShQ0ev+vhduux+4OBhDofzYvjsIdj2S8qbvzIPlJJm/W46XWUkbPcObAshznvIc4QkRyCFz7+hK+M7xclEytsH4KMQ4vDCkQ+2gxC7r6gfHrfM9QFi5w2RGKphucE2kPQIhLh+08SpfOX7NpTfQU5YSY98fiMfAAuCpYz03JRkVkZ6DiM5LT09Z3p6liDIV2Y0m8wd7V0vgk+tVt+79yA0LAKB4VQG0/WcG5/PLygo9PUN2NjY7OjsOnf+wsDgYE5u3jm3i6OjY5zhkTNnnLOz8zo6Oq2tj1+6fGVjY3NxaTkuLjE87M7x47b37z/U6/UpDMadu3c1Wk0KI9Xd3WtgYDA4+Nb9B5FbW9txcYkODmcnJiZ321BaWu7t7bu6utbU3HLawbG/v7+/fyAo6BZ/bq68ouLn//nLysqqra3t69dvZmZmy2SyiIh7cfFJJEmkpaUFBQXp9frW1vYjR619/QKdnc+7urotLCwAAEbHxj/8wQ/t7R3UajUAoKCg6MaNYKkETkxM+vjjTwYHh0pKSs+7XeDxeH19AydPnk5Pz7RYdlZCT875nCGp7VvqqOOYcGJvz5KoSVd6G7b7CnzyCfjgU5DE5i194Q3SYgQAAIIw1ETCdu/Cx6GdueBe+OZ65V4fSg5AiMNf6DK9cHh1bxWEXqlJcYJtIOlRCHH9K1NfwaO6SRK3kJiJxC2PA4GTFr2+OBixtZIe/Tzhg2GkpKSClsRgsTLpNGZhQenW1vbrZHw5fGazeXiY09PTazAYNkSi6uqa9fX1+fmFto5OtVqtVCrZ7Ob5+XkOZ6S3d4DSgnV29gwODrPZTVFR0QMDgyRJzgsESUn0sNCI5BSGYGEBADA5OdnX12c2m4RCYRO7aXJysre3d3l5BQCwsrJaU1MnFAp32yAQLLS1tcvlcoVC0djI5k1Ni8Xi3t4+mVwuhaWN7EaBQKDVant7+6anZ4xG4+Dg0MjIGEEQXC6vp6cHRVGlUlVSUhoeHhEZGd3V1W02WwAAMrm8rKy8o6OTel4+f667u9diNos2NpqamleWhcPDnP6BAQAAiqItLa39/QNms5lq0pPwOUCw/buGZtrOezcbKKpI1KgrCYdPvfMYPicrxBGCj0Jyz+9bBH1UemxzTnnzvySHIZia8D0Pvu3fQbIL/2DhNe1UYdKRmAUAQOjkmuSzsA0kPQYhrn9l6snZKXN70dCSbKi8Y6iPMTTEGOqjDfUxBnaivuaBMuI3yGkItvk84dPr9c0tbTRaampKOp2WWl/XqNPpX53tVfABACid6s5DYRilEN6NwXGCUuru6v1JksQwzGAwGAw7Kx4Limo0GpVKZTKZniyTBABQOuTdvCQJKF3ubgN2ldhURhTFqAaQJAEAIAFJEAQgyV3d726DCeJxRhzH1Wq1Tqfb+2i7bX7qMQEgqefaTUAQ5N6fz8Dn8DVTdzYAAF0aNdTEouvTgBr5noEPtoOk1m9pM31Io5qqSF8XDdt/VXocQpygHUCfhe9jSHb526hgAJCEiVNjaGbgsnXwHPhyd17qWBXi9h3Jvi/Dx9+BT7wD234Vtv8afOZriMNfIme+hDhD8Mk3gU+r1UmlsFqtfsoGhWIohzPKSEmjJaUmJ7P6+gae0pZhOA7DiEi0odU+8QJeCd8XIEqlmj83t7GxYbF80SrPl4tKpZqemV1bWyefnL9QFO6B7+z/MjQlWsYbFAG/lHu+jy5xAACkZQ981JDmaCU9Bsku/7Nlqo0qCN9eUIb+RnIEerwifgY+mecHkt9DCs/vmYdKjJ05iOu3VfdscHgFvAS+wUL41LtbP4ekh6wkh6HtTyHJp5D0CITY7kwr3wA+yba0oaEpN6ewqqqOOzml0Wj23l1cXM7MyI2Lo7OYWdPTs9TAQIlepx8f5xYVlaWxsprYrXK5YvfWK+HTaLSLi0vj4xNTU9NqtRpFsbW19YmJienpablcQb0GkiAQBJHJZNSQoNfrYRihrFJyudxoNGo0Gj6fz+fP8flzCwuLBoNBp9PJ5XJqrGpobDrj6BwVHQPDMABALldQhhatVru1tUWNl1qtbntbYjQan+oTnU63tLQ0OjbO5/M1GjUVabFYpFLp7qpFr9cvLa+MjY3PzPDVag0AQKGQz8zMzM8LZmf5QuEqjuMoiq2sCMfGxqnmAQAInGhqaj7j6PTgYZRUCgMA1GoVnz8nECwIhUKj0fhoweECIc7vKEN/Jvf67vbvILnPDzAR72n4nHdme9JjVmrWRUKvAAAAkjCyk5DTX4OPQ4gLhDhCiOPzRz7pYUh+6a9Vob9AXP9h+zeQJtaOUIpfBt9YnSr8d+qHx/RFt/RFwZqkM4qr78G2f7bzN3D+zPDp9fq21vbYmKT4OHpSQkoqI62+jr0qXNtlBYaR4qLy6Mj4vJyijQ0xFYlh2Pq6iN3YzEhJS0xIiYulJcTT+3oHdseYl8NnsVjKyyudXc65Xbx0+/bdubl5Lpfn6XnV2eWcq6vbw8io7e1tAIBCoQwIvO7r509NNDkjoz6+fj29vWq1OjWVNTQ0vLy8cisk3NrmxIkTdlFRsWKxuKmpJS0tQ6VSjY6OXbhw+ePf77t0yX16egZFURYzvby8giCIvNz82Nh46j9WWFRif/pse3vHU93S0MB2db1w5Yqnm9tFWhJdqVACAObm5s+fd4uNi6e+D+0dnS6u58+fu+Dicp5GS9YbDLOzs15ePseOnTh92jEnO89oNHZ19164cMXF5ZyLy/niohIURcfHJi9evPL7T/ZduHR5ijdlsVhycvNOO5wNDg7LyMgRi7f2rHYdreBTkNQakhyGFDd/jm1MPQe+s5D0GCS78A/miXqq6YRUqLr9e+lRCLaD4JMQbAu9TM/naAWfguCjEHwU0iQ7EYqXwYfLROgqF1dtkRYDaTaQOrllvl+dfA52eFd64k1Gvg3RZm52QVJiShorKz0tM5nOTExIzs7KGxrkUD1usaBNTW1RD+PqahtNJjMAQK1Wc4bHcrILkhJTUujM9LTs9LSsxAR6SXGZTCZ/Hfi0Gk1ExF2HM2fb2tvX19eUKlVBYfHp0441NXU5OXnHT5zq7x8EAHB5Ux/96Cff/f6HY2MTAICOjq7v/Ot3fXz9FheXAgKCiktKTSZTX2+fra2di8v5sbExs9mcREsOCLwuhZH4+CRbW/vunr6FhUWVSqVUqn18ApKTUxYXl86duxAVHUsQhMlkunrV/y/+4i/j4hL2TtQwHI+JjXd2Pj8+MREXl3jS1p7L5QEAmptbvvnNvz1y1AaRyQAATFaa7Un7vr5+FivN3u7MxCTPYDAWFZV8uu+Qn1/A8sqKUqkKC7/jev5CQ0Ojj6+/91VfGIZTkhnHjh3v7e1bWFxSqVQIggQEBF267DEzM7u5uanX65+EzwGCT0NSa0hx42eY6Bn4XKwoo5aGdpZQSwAAgCSMrQzZmW9ID0JSawhx/Jrc818Qt68iji+CD4LPQJRRREM7Syg2nwffzoLjuUoOQinWpHlIT/w5YveZ53yra+vp6TmJ8clprMyM9Oz0tBxmamZSIoNOZ1ZX1a0K1w0GY09Pf1wcrad7ALWgItFGXW1DMp2VmMBgpmakp+eksbKYqZkJ8fTsrLxdlekr4NNqo6Jizp270N7eqdVqcRwvLi49d+5iS0tbdXXNGUeXwcEhAEBldbXLOTdrm5N1dfUAgOEhzq9+9duDh442NbfcuXe/rKICAICiljt37iUm7iwKk1MYN27eghGkrKzi6FGbmpoaKl6lUoeEhF/18bt1K8zHN4A/NwcAmJ3hB10PPnToyJ07d6VS6W7zcAyn01M8Pb2nZ2bS0zM8PLyXlpbNJnN2dt6xYyfcLlzqHxgEAOTk5Lq4nJ+Y4JaVlTs5nRvhjAIAVlaEvr4BBYXFAACZTBZ8Kyw6Jg5Fsby8gqs+fjJEVldbf+Dg4fKKSgp3GIZv3Qr19vbj8+eo7/JeJfMjC8cxSBH0DHynIMTZCraGENdvmjnlO02Xi1T39ksPQojdlxUh/21sSjZ2psn9PoJPQM+H7+yjQdH6efAdhRDXvzb1Fz3mhSRweA1bnSKU27s0omuTylv/DVt/ZguHSqWqq2uMi0lKTEim05h0WiojmZWSzIqPp0VHJWRk5DQ3t1VWVKcyMmprGro6e3Oy8qOj4uNi6XQaM5nOpCcx6TRmYgIjJjqhvLxKoVC+DnxGo5FGS/7Vr37r7HK+tq7eaDS2NLcePmxjbX3i008PhYTeVigUJpMpLi6ByUx78DAyLi5BIVcODw37+PhfuuzxIDLaP/B6c3MrAMBgMISF3YmPT6RWQkxm2rXrwZubYp1OFxsXv3//wfSMTJPZZLFY7t578LOf//Lff/KLyOg4agVaXV0TcecePYVx82bIwMDQ4w4myfSMrIOHjgYGXndxOX/n3n2DwbC8vHz33sPYuISQ0PCMzCySJCsrq37/yQHbk6f3Hzh05+59yo9hYWHR1zcwL78QACCXKyIi7sfExOv1+ry8wqu+ATAMGwyG+ISkTz49wGSmmU1mnV4XcefeL3/567DwOyMjYziOfwb44NMQfARSx54kVDt/emNXJmz/dekhSMs6j2/yAUGgwhGF/49h6zeCj1IyD5Xu9AtqNPWXqMIPyb1+pIq1s/C7HwGJ6SvC4ZNvfVY9H0mSW1vbHe3d5WXVxUXl+XnFudkF2Vl5Gek5qYz0pMQUWhKDxczMzMhJY2XSaKlJiSkMRnpGRm5Odn5+fnFJcUVVZW1NTX1zc9vysnB3sfyqkU8XGxvv6upWV98gkUpRi6Wiosrd3Sspie7kdC4tLRMAsLkpvnjJPSQkzN8/8OJF96XFpYGBoXv3Hubm5p13u/jb333a0dENANDpdLduhUVHx1LaMiYzLfBakFC4CijPpexcaxvb2rp6s9l8/0Gkf8D10LDbPj7+AoEAAECjp7icc7t776Gd3ZmiopLd5mEYlpKS6uMbMMefy8zM9vEL2JZIxsbHnZzP3bwZ4nrOLTTsttlsLiur8PDwTmWynF3OZWVmUwPB3JzA28s3OyePJIFMJg8Lu5OQkESSZElxmaenz+bGJgAARdHs7Nxjx07U1NTJFYq79x74+gbMzc3r9a8/8tm/A5+EYBsIcfyGqTePqptQS1TR1pJPINj+HdPAjsMFKuhR+Hz0ZvDBxyGZy1e1OZ7myTrLZIOh7qHc8wPpAUiyH9r+FFJH2eEy0c77HihEXL8uOfgmqhaTyaRSqiQSeGNjU7iyuiBY5M/Ozc7OjY1OlBRXUJ4pyXRmWVnVxARvlj8/Py9YWRFubGzCMKJUKrVardFo3Dttejl8KpUqPDzCzy+Q+tihKJqRmeXj4zc3N5+ZmePnFyASifr6+g8eOurrFxgQeH3/gcNdXV3dPT1BQbeGBof8/AK/+Td/X1VVTXEcEHD9zp17FHyJSTQv76tC4arBYJDC8Nyc4Iyj8717D1UqdXBwaAqDubCw4Op6PjmZgSByH9+AU3ano6Ji9u8/TPkK7LwvFI2Jiff1C9ja2s7PL3BychUsLJSXV+7bf+jB/Uhnl3MODk4rK8LCwqIbQcEymYyZmubr6y+RSAAAszN8N7dLLFY6SZJyhSLoxq3AwOuLi4vR0XEXLlwSi7eMRiMMI1wu78wZ57DwCOHqWnjEneBboVtbW9R4/9rw2UDwMUh1/xCOrAIAAEkYuzJhx29ufQzB9l82dbJ2Hmau+43gc4QppxgnK8T1L2UX/lZ24e8Qx3dhWwi2h5AzkGQ/JHf/Pjq942tkmaiXXflHyX4IsfvS56VklsuVtTX1SYmMpEQGLYnR3NT2uSiZNRpNfHxCaGg4NUfEMKy0tCwo6Oba2jqXy/P2vtre3lFYWOTvH8jlcecFC+4engWFRd09fXfu3Ofz+Q31jZ98sr+quhoAoNPpqTmfxWIGAGRkZIVH3IUReHR07MbNW+4eXra29qWlFQaj6d79h6mpLALHaTR6eHhEU1OLf8C14uISBEESEhJ9fPw2Njao5pEkmZOTd+yYjZ9fgMMZp9Cw22tra4lJ9JCQcARBGtlNFy9e6e7uqampDQuL0Gl1fX19bm6X+vsHAABLi8sBgUEFhUWUX3RGZpaNzYmLl67YnLCLjIzW6/UjnNHg4JAr7h4nbO0KC4uVSmVsfMLBw0dv377DZLIWFxZeA77ScNjuK9KDEOL8dVNX1o5WHRYqQ3+//Vto+2NIeuxtIzvxc4DPAYLPQNKjkORTSLIPkh6DEEeIcvGS2kCKy/9iGa3egY/bJPP8jmQ/hJz6fOCTSuBGdgudllpYWNrV2ZubU5Sakt7R0aVQKF6Z9+XwoRgqWFiYnpmhptgkSWyIRDwuT6fTm0ymiYnJ5eWVubm5+fl5ajSdnp6Znxdsb0tm+XzKojA6OioSiQAAOI7x5/jLKytUySsrQj5/DkXRxcWl/PzCtPTMluZWlVIFAJifF1Dm180N8fj45Owsn8vlqtRqAMDW1haHM0JN2igRiUS1tXWZmdmlpeUrwlWj0cjl8haXlgAAOp1ubHx8bW1tY2NzenrGYrFoNJrh4RHqW6/T6bi8qbU1EdVyBEEaG5vS0jMrq2rEYjEAQDAvyM8vyMjMam5uoVSGggVBaXl5TU1dU0vL1pb41fDpS8PhE1+W7INUd36PS3a8FNE1rprlqX5oq4510CS57iqc3xA++iP4zv457PAV2P5d2P4d2O4txJFSLkJSa0hx+duWsVqqFguvSeb57c8FPgLHlxaXSorLY6ITEuLpw0McvV7f29MfF5uUEEerqqpZW1snyZe5F/zBFo5X+y48XaPZvLcKkiSoLR2Pfj5d4OvEUG6Cr9mAl6Tcaxai7H5PGYpIkiRJErVYSJJ8Pfhs3pbsg7SpFwmtbKcIs55QSwm1lNDAhAYB6I7N8U1HvrOUV6nc9/u6PD9DQ5yhJlL14CBsawWf2P3svmeZ2VGQWsZrZZf+/g//7JrNZu7kVHZWXlJickJ8cnZW3urqGgBgaXGZxcpKTEhOTEjJzyvm8+dQ9IU8fbHmNXJlZZnDGX12pwglq6trra1tc3PzX7yJ7zPJHvPay+ErC4dt3pZ+CunS3UmT5uWF/iHwSQ9Cims/RReGAEmQOGqZbVf4/lTyCSQ9AEn2Qarok5QtGABg6s5AnN55swXHrmh1uv6+QSYjIykxhXKCr61ppOy2SqWysqqGlsRgpKQnJTDSWdmc4TGD4WnDFCUvh08mk8/O7piklErlwsKiSqUWiUStre1VVTVdXV17v4Bqtbqvb6C2rr61rX14mKNSqTVq7dLSMpUdACCTyTIzs+vq6jUajVC4Sk38NzY2N133u3UAABKTSURBVDY2AQAKhSI5mXHw4JGQkPD1ddEb9MkXJs86k754znf8bfgQpImxscx1Y5t8bI37OAjH0dUJQgNThb45fMch6TFI5vQNY/eOkhmQuGmoUnXfWu7/U3WCg2Wum/pCkWa9NtMLPg7Bf4BLlUqlbmvrpCUxaIkMStXCYKSNjk5QWjEMw4aHRpLprFRGehorKykxJYXO6u7qe8qlgJKXwzc9PePl5dPa2gYAqKmpv3v3wczMLI2WcsL2lLuHV3RM3O4cDgAgWhfFxcZ7el09dNja4fTZ+XkBZ3jk1q2wsbEdp8mZmVl//2vt7R1ardbX1+/27Ts6vSE3N5/FyiAIorKy+shRm9MOZ4ODQ8fGxj5rn3yR8mL4jkKKGz/HNmcBACRq1pVGwKe+Ap+AZJf+ShH4I2XQzxTX/v1R+Inc6wcy///YVc6hgl6F77+9Ej6pNaShO1H6QtKg0qQ4wzYQcgqSHoOUEfsw8fxOG0kMl29g4vkdgwoAAADzeIPM43tSawh5Uzd6FMU4nFFaEiMpkZGelp2RnpOUyCjIL9nrwCcSbeTkFNKSGBnpOelp2YkJycl01tjo5LOfs5fDt76+7uJyPjGRplZr7t1/GB5xb3l55cbNW7dv31lZWYFheK+l32gwbm5sTvGmXVzcvK/6yWTyxoZGJyfX3p4d17XJyclLl91b29r1ev2RI9YfffRjDmeURkt+GBltRi2JSfRLlz0EggWVSqXVaj9Tn3zB8lL4gv8Lg3e8EXWVkbD9u/BJiNreIT0KSY89DpLfQZIjVsauNCoxKhxV+L1aySy1hjSpboRBBQAAOKplXYCtIcQBklKu+SluuHT5OU0mSXSuVxn6G/gYhDhA8Kk3hE+vN7DZLbHRiazUzKzMvFRGelIio621c1f7BQAwGAxN7NbEhGQWKzMrK4+Rkh4XS2treSINJa80rz18GBUSEj47yw8ODi0tqzAYDLdCwr28fVpa27a2tvf6zlAyNjp+8aI7tf22trb+8mWPocEdmwSPN+Xu4dXc3GI0Gv39r/3oxz9LTmbExSWkpaWjKJqWnulwxrmkuFS4IvwTn/O9AL4zkPQ4JPf/gXmwFN9eQFc4WtYl2P7LsB1E3X0qwCcgxOHL+tKb2PoUtjln7GTJPf71FeY1B0h6AlJHHrJMtWBiAcrvVkcegk9AiAOEOFvBthBy8m3VA2szp5qQiQiDijRqSIMS314ytjAVgf8htYGobSJv5s8HAMAwbGxsgk5LTYinM1LS4mJpLGamQLD4VLI5/jwjJS0hjk6Rl5qaMTMz++xJFC+HD8fx2rp6X9/AgoKiW6HhwxyOxWK5GRzy69/+ztPLp72jg1La7YpWp7txMyQwMIiaC9bU1rm7ew0NDlN3ebwpD0+fpuYWlUodExPn7e0bGn7b7cKV3Lx8kiRzcvL/+1cfnz3rUlJa9pS32J+aPA8+KpyBEJcvy72/K7/+7/KAj+SXvok4voU47vHV2xscIeTsW3L3v5MH/Ege+BOF57cR57cRx5fCdxZCzkByt6/L/d6XX/t3ue8HiNvXkDOPfLGcrGBbSGoNyd2+pb5/QJvurs0J1DAvKsN+jTh+Q2oNIacfOXe9KXwAAK1W293dm8bKTExMSUlmdXX17LoN74pOr29r7aTTUhPik9NYmYMDnGed4cBrrHaXl1e8vHzt7M6EhUdsbW+pVepr125ERsZsiJ7j+9nZ2XXe7XJn144tsbKyyt3Da3KCS/3k8aauXPFsam6RyWT3HzwsKCyOjol97/2P6MkMAEAqM93Ty2dqavpFa6M/HXkxfNT4d2LnYADE7tlNk08HyhdLav3Ipeq5u9cew2eFOFkhpyHp8Z0q4NN7tsY57dyFj0OwDQSf+DOp7dvwibek1pD0kRvpDqN/AHwAAKPRuLi4PDg4Mj0186JxQq1WT07y+voGFheWzKanP7iUvBI+o9Ho6xvw7rvfuH//IUEQcpncw937dsRdoXB1Y2NTrXk8OZPLFe4e3o5nXYeGOVviLZPJXF1de8ruTGFRyerqmlKpnJiYPHf+Ql19IyyF/fyv1Tc0trS0/u+/+YebwSEAgMQk+rnzFya53I2NTblc/vp6uy9eHsOnvvYBRu3b3Q1nIMRxz+d1763nBfhRYvjMjj8zbAfB1pA2i4KvR+71wY7F4uyeKs7syfVUmWetEEcIPv3ITfAUBDtQ2aHdBLAtBJ/6kr4s/A9RMmMY9uys68luIp5Skz4lr6Pny83N/+3Hn9TVNQAAdDpdZFTMqVOnva/63rl7f5LL2022tLR0/vxF25P2167diI9PFIu3pqdn3Nwun3U+FxQUzGY3zc3NR0fH9vb0K+SKmJj43p5ehVzu4emVRKMDAKqra06etLtyxTP4Vmh7R8fLD13448oj+GRihcf72KkXntUisX7ilsTmeSmfOq7FBpIchrY/hrSpVwBmtEy1w67/vP3x8450eflxMDaQ9PgLktlA2/sgyQFIWxD4xZ/VsldeBz6FQikQLGg0WgAASRKbmxsD/QMtLW29vX0SyWPvOrVaPTMzMzg41NHROTg4rNVqUdQyO8tv7+hsbW1bWFjQ6w1bW9tqtQZFsY2NTcqYtrW1RRmOlUrl6OhYW1t7R0fH2tra/w0jn1KquXeQDPpQ5v19+dX3XhDef3zt+4Hc7wdynw9enPg9uc97co/vyty+oy+9A3ATushRhOyTnf8X+dWXVPGZg+zSv8ovv2+oTwD4y0am/2n5U9hA9H+d7MBHomZUNA22Z9GFQVQwsBMWd68HMeEEJppBl0dRQT8qGMBWxrFVLrrE2UlA5VoYfCK7YACd70XnenHpCiAJ0qDBlsdRfvee8ofQ5RF0YWgn7xIHXeI8XdTC0KP4oT11UWEAXRhAF4bQBQ4h2wB/1L/4nxx8f7rj3WPZgQ8AgL/85WFmUq8ExM4EgjRpMbEAWP7U11NfmJheBR+GYWq1hlpNwzAyMcGVyRQ4jkskUp1OZzAYKfd6iwVVqVTU+ndFKJzkclWPTtahTlZ8tPGWxDBMq9Xq9frdfbKUtV6j0SIwYjHvTEJQFFVrNJRi0mg0qdVqDEMBAGazSaFQPru6BwCQgKRqQVFUq9XodDoUxUjysSeBwWBUqdQWi9lisajV6ucu/19HduAjLEYzvx3Mt2BrPBJHAQCEVoEKOIRyGwBAGjQGdqIm8ZRppBIAQBo1pp4sXeE180QDwCykSY9tzBA6JQ4LcVgI9s7czQZsY4ZQSQFJ4tJlbHsBh4W4fAMQBGnWWWY7Tf0luGQZAIBvLZp7802DpZh8EwCAS5Ypp1F8e9nUV2QaKMalKwAAXCHGtpdw6QoOrwEAcOW2aajc1JOHrU2Bl64Y/qcFQ7GuF5/VgmHY9OxMTU1dZ0fX6upqXX3D3bsP2Ozm5eWVoSHO8BCntaV9YGAQhuHR0fHq6pqxsYnFxcXcvDwaLbmnp3drS2I2m4SrwslJrgxBNjY2l5dXeLypmpq6trZ2Lm9qUyw2Ggwi0YZYvNXa2t7Q0ERtlDQajcPDnMKikqHhYZFoY2BgsKqqmsebkkgkfX191dW1y8tCgiCmp2d4vCmNRjs7y19eXoEReGV5RSTaEK6sdHR0lpWVz83NI4hsYGBIIpGoNRp2U3NjA3t+XjAyMtbU1CwQCMgXn6X0Etld7W5rE+xB2lld6S1cvgkAMI/UK4N/Z+rJBwCQOoU2y0tx9Z+MLUmAILBljr7khqH6vqHqHi5ZJlTbhsq7Zk6VoSnRPFa9FwJcuqwvum6eagYkMLbQNMxz+vIwy0g5aTFa5vtV9w5qmJexrUUAADrfr4r4rSbWGt8SkDhqqI8x9WQDANCVMfWDw+qHh1DhOADAPFBkaIwzNieb2tMAgeFSoTrJQRn+a/Nk0x/lQ4OiqMFgMJlMGrW2raUjOZmVTGc+18JRWVWdnZOXkZmTX1CUkZGVn1+QnZNbV1ff0tKWkZFNo6dwuTyRaDM/v6CoqLioqDgrKycvL7+np6e9o5Pd2CSYn29tacnMzGppaa2pqevo6KyoqCwuLikvr0rPyGpqaeFyee3tHUNDwwmJtKjoOOoksuWVlezsXCYzvaKisryiqrCwOI2VVlxcWl/fmJubz2Y3y+VyvV6XkJBEp6Wsrq6mprJotOSRkZG6usa6uoZZPr+3ty8yMmZwcJjHmwq9FdbZ0cnl8hgM5tDQCJc7xWKll5dXiEQbb9Z7j+BDxJqoIyD3krooCEfWAAD6+jiZxz9pS0NJiwmQhGm0UpN5CVvmAAAsXLauPMzYm6evCMfWeaRJry+/rUm/rM3xRhcGnih9c07DumAeqQIA6Bti5Ve/qwj9T2MHC2AoJpxUx9trS8JwFQwAILSINt9PX3UHoGbSoNUXXjc0xgIASKNGXxaqLwsljVoASGMLXV9919AQa6h5QJq0AMcM7Hhtrg8uf8Pn/0MEx/EFwRKb3cxmtzax2wryS5ipGcl0ZmpKGoczttf/SqPRFBeXsFjpObn5xcWlDAaLwWDm5OQ1NrKbm1vY7Oa8vIKJiUmRaCMjIzMvv6CisiojMys9PXNiYnJ1VVhRUVlRUdXW1l5QWHwrJJRGS+Hxppqam2dmZicmuZXV1bW1dYVFxR0dncPDwwwGMyo6bnlpGQAwNTVdUVE1PjHZ1zeQk5uXnp4RFR1TWFjS2trW1NQ8ODi0sLC4uLSUmEij01O4XF5BYXF4eERFZVVNXX1FZdW6SDQ/L6ipqRNvbfX3D9y9e7+srLypqaW5uQXDsNXVtejo2NLSshd5dr1OB5IkCWHwhjHFHnQ9BB3xwKQAgAS1ocT9X4BCD2BEAABgawI03wXKNQAAEHEA+y4YSAetUUC+DAAAU7XEvV+AyiCAPunxoZWA6ptA0AEAADMNBMMWD/kh6ErZuSscBPnuYGJnFxwYSAMT1K4WFLRGgeGsnfiRXDCSv3M9VgQ640FvCuhjAUAAAMBMLehN2bn+woU/O89iZqcyMrKz8vPziouLKnJzCvNzi54y02EYzmY319bWr4tE6+uiysrq7Ozc9vZOLneqt7dPpVJtirdqauqGhji1tXU9vX1yhZzDGSkrq1xdXQcAdHf3xMcncblT4xPj6RkZ5eWVi0vLHM7o6tr63PzCvGBhmDOSkEjjcnncqams7BwaLZnaeLuxsdnZ1bO0vDIzw29oZLe0tBYUFg8McRaXlicnucOc0ZbWjp6e/rz8opzcvNa2jpkZfklpWVp6Rlt7x8jo2NLyCoczurIi1OuNTc0taemZxSXlTU0tlH+NQq4oLCzmcEbeuPcerXaVEjz3Ml5/E2+LwzUwrt3Cqm7geZfxIm98exYnSVw0irVE4RIBTpI4LMArrmFZl3B2NC5fx0kS3+RhMZ9gHXScJHH80YnjJIlrJVhzJL7Qg+M4Pt+G9aTgWZfxngycwHHUgM93YQxHrIuOEziOY9hgJj5ehpMkjpnxXgY+UYaTJI5j+Eg+PlKA4xhOkvh0I17gheW546NFOEngJInx6vBeJo7qceL5B8P/Dwl1cPviwkpZaXVRYUVVZU1VZV1NdUN5WVVlZc3KkhB/1BEkSWq12p6e3qUlIUmSMAwPDAwJBIKRkfGBgaHhYc729vbC4mJ+fmFLS/vQ0LBEIiVJcmpqtqyscmR0xGw2D3NGomMSp6b5gsVFLo83zBkZGhru6OhqaGTX1DWuCIU8Hi8hic7l8sYnJtns5pqaup6efgzDEARpaGAXF5e3d3R1dfXM8ecFAsHEJHd8fLKjvauuvrG6rqGR3dTR2dXe0VVWVjk7PTsxwS0oKGSzm2Zn57q6e3LzC0dGRnlcXlNTc3d3L5vdUl/PrqqqmeXPLS0J62oaurq6tiUS6hz6z9qB1FIJIlETNtNvGWrDRXyAY6QWJsSzpAYhxHOkahsAQOrkxNYcMGoAAAAzYvNDlr5mQsSntGuk2YCvjBCyZ1wXLQZia47USAFJEkoxodwiYCGBrAOSIDQwxh1CR7tI+ToAAJAEIV0hKUdRAiekS4RsDVA3ZKsEskpNJUmN1DLWaeG0koqd7yyh3CSkS38UJR9BkBqNViTaXBdtbGyIKXfOtTXR+vqG+klLHYqi1A5WsOcEFplMLhZvKRTKjc3N8fHxyclJ6mAUaqmrUCjHxydGRkZgGFYqlYuLy2q1Rq1Sq9UalUq9vS1ZEQoHB4fGxsY1Wq1Go11ZXlHIFXK5UqPVajSara1ti8VC4MTS4mJfXx9/bh6RydRqjclklslkW1vbs7P8oaHheYFge3ubOgtLuLpKHc0Lw/Dm5qZKpVpfXx8aHh4dHZ2Z4VNtpiInJiZHRkfXROuLC4scDmdhcfHl5p/nyu7a+f8A970zAXOb8u4AAAAASUVORK5CYII="/>
          <p:cNvSpPr>
            <a:spLocks noChangeAspect="1" noChangeArrowheads="1"/>
          </p:cNvSpPr>
          <p:nvPr/>
        </p:nvSpPr>
        <p:spPr bwMode="auto">
          <a:xfrm>
            <a:off x="307975" y="-14288"/>
            <a:ext cx="18764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11" descr="data:image/png;base64,iVBORw0KGgoAAAANSUhEUgAAAGoAAABFCAIAAAAtueQjAAAgAElEQVR4nM17+Xdc132f/oqenjStXcuUSIkkuEq27DiS61VuFcdyXfs0Sd26WdzEsmM7TezEjhYSO0iKIilRJEEQ+77vAEESILENiH0ZLLPvA8wAA8zMW+79fj/94RJPI9CJjyxa7vfMwXnz3n33fu/nu9zvMngMH5qI2QCZIJOlBBETQzITM4OZJTORyYKkSSw0kEYQDDLDKw3fnck76Ck6GT33XOjs5wLnv+h988v+N78QK3o2nn/cmf95e84Xdu5eBgydKC1IMAAGS7AJMpklsSQ2iTWiJLNBDAKImZiI2WQWgASYGCwhTaY0UZrIJBAxExFLAWYQE7ME0wfc+2MfHj4wKfQAqbZkshQgYpbMzMwkiNOQSZg6iCAhJaTY9t97J9T2s2j1X9oLP+0seMp35oCnaL+38Aln/n7H5S+4Wn+61v5PybV2xhYhwZSEFJAmSAAMQAAGoAMaoAECADFIggTIBBnMQrEAgAHJMAANSAMaoAMmQEzEAhCACRbABwPwEcDHDBCYQAyD2GA2GAYRsWQmkJAsE6A0A1J9TMmUZkgyIU3Woo57F+fPvBDOO7xecDiUc9Bx8aX0cgtTXIgdSaYhiU0NQieSxEwPVpQgk0ljSrPUQDqTJILSfAZLEiAJFiAJsGSIB0pmMulMGpMGMkgazETMxAyoz0cJHzMpA8m4BRBAYCFICDKJdclJZkkECQCSgZRCksEQO/5e+/kvhXMPr+cdDp16ylP5N2SE0sAWIUkQBBBBCiZBgK4+/N5aSi5Kc0xgh7EDpAHBYGUZbIKlBAxAvB8hBgyGySD6oNABHwY+ZZcMwNja9tg2nSM7znua+17KNZhwjcQ8c9pOzGDeEpRmhhQsWAfFtXDcM5ZyjKTcY4nVPi2yCNa2A2PzF14MFB4IFz7ly37c3fQj0/BpSAnWmDWwIUkyCCTAMAgSbOpbCf9c2j1iuAc1z9C2b3jHO5J2DcuE06RkSpg7knUGg8BpcIqh60ZiIzCd8Aym3bcN50DaNRh3jCVjbskmMRMxiMEflfaxUnpAD9+fe/uby6eO+3KOBwo+4yv8nOfc89P5z3tbf0HpNRJJkhImWAjGdmSxcSL/i85Tx0I5J1w5J73tr4E3t/0z9vMvB3IOBwtPuE8/7aj7CWl+YAfmNkQKTCaxZAkSgAQRZBqh+1Pv/q+Z3E97848Gi056Cj+1dub5mcKvRPryYDolGymSgglsgDWGISCSm86pq/9zMeewK/+g7+xxd8GJ+be+EV/pY+xI1k2WxIJJ/tbh410RSUnMnE4FHWPXd1r/NvbWF31vHN3IPrqe93Ff3u8tFD4TGi8GaxCAZILOMJIBe6gnN9b0V64zn3f/8ri75RQQ131D7nNfDuU+7Ss6sZJ72NXwtzDczClBJAhEyhlIgmlATzPpRMZ2KDhyLdT8fe/5P/C8/vRmwcGN3E8Ecx63X3hR+G8LcAIQUkJqIGEABlhsh9bH6uJdvwxc+aor/1Dk9Y/Fbvyp3AkThAGhAWABFh8lfJKIQCagMRKp+frlN7/kzz8QKjgULDrpyDvueusl6eoD1BEsBJk6gZEEhaK2isnTX3S2vQGENN9t55nPr+cdCBQdX8s+7Gr8O9a9IF1IIkmQEtKEYJYQ0DWkNZg7IAMG5KbmGpq78uerBVnRwn8XLnpiKvekuy8PHE8zmSTBBph0QAcx6ZAGsK2ttc6d/9Js4Ze379cCGkgTbGoAS/MjhY+IiAgCQiIJYGfJfuPbq4VPbOQ+tZlzLFpwzPP6EVfFX4nUkg6YRMzSIGiAAcjY9NyZL3pa/xFYT/mGXee+Es/eHyk84Tp9yN3wE9I8zGmTpMEkICQ0CTYZxCZkCkYKQhespyEYtL7YO1bwn32FWcGi/c6io9PvvJwK3CHsCKmBDQYbgE4sSWoSBiBik5Nnvzx340di2w+ZhkxLUBqQ8iP0fe+RZAhmMqEtrdT8xUre09HsTyZyD4bzsoIFz8znP+cfOMXYMoUOMwVpMDFDUmjIfuY5X+vPgMRWYGru4lfcZ550vXXUnrff1fQKaWtESSmkIaETdILJpLOhE5niwQkqgSSQhOS011f+iveNw9HCg+GCpxZzngn0ZkMEmFIMIZkEIJiJpBASSEYnim15z8cmysAmhA4Ik0lTAcEHpEcSNks8UMPwctUPPaeyom8edxQe9eYfjZ45GMzdt3Tm+fhKC7DFZloKYRIIkOHx2fMvONpeA3aSnuGlN1/y5h8NF2Vt5fyH8IXPBut/EGj8qb/pHzwtP3O2/b2r7ceB5h9Fm37kafmxp+Uf4j3ZyVvnk0ut6S2vBgDYXmyYPfNCMO/Qdu4nwzlZcxe+rfnHdqNpVqkIS0MSOOmYKfur++/+dxGfEYDBkEySTQnJH1D1HhV8D+JRGN7Zmh8uX3hJG3l1+fKLvpyDwYKTkfwTzuwji1e/Y6yPAikiQ+mAtrE0dfZFd9Mb4ETKM7h27uvh7OMbuYdTuZ8IFBxaOv/5xTc/t5hz2PXGxyKnf8+Vvc9xap8/+5OenCddpw84//lxzz993JObtXbtW67+opRviKR9qfFnjlPPJXIOxvMPLuY85+orAK8TTMGSWLI0yTQZ2Jxtu533ZffwWyC/lGaaYBKDTcAEid+F8UJFrwR9dar2lclL36L1vuTMlcWCz3rz/iCSfzJSkLWQ+6y99ecwnCCdBRNgrs/OFX3N3/QaeDPhG7S/+ZVo7lORwsOe7KcC1d81wz0idi85dcV18cWNU09sFj4TyT3mzz8Za/+JWG1Yn7jmrv3+WvYJ/6ufdJ0+PH/hpcBwUXrqkrvoC8Gcw9GCQ57cY3PvfDMdHBVgkwVJg0yTpORkeLn2F6Pn/1iLDgJxMnVDgojAJiDA/EEj50cAn3xgIQTdNV/1Q/u5l2R4DLzpH3rbnv3ZeP6BSME+d0HWQt6zifHLDJlimEwUGZ0v+oq3+VUgnvANL7/1tUjOExuFhz2nstx1f0diXQcISU9f3lru4VjBvo38fQvZJ/3jNySwA5Du3xx7x/nmF/05h9w5WfP5n41V/8n2tS94C7OCBcfCOccWc497+85BmFKaENI0WUA3l5uHc78W6D0NDpkQmkpppAnSwSQ/aMb7qOAz1XGsu5cqf7B29iURmk4CQsZCLT9fO50VPPNUqOipjZzHV85+Zds/oUEI6BS+N3fmK67WfwY2Er6x6bf+yJd/MF50KPLGgUjVK5QKphkmm+6hy3P5z/iLnoyc2beYd9x79yrBTEsIqQORyFTJ5LkvBwqyYjn7IzlPhs4e9BRlhQpOxPOOevKenL30TS04AzZgQBKTDAabX7EVvqj5BgEtRZxWJxAZIBP8wQsGj6ZkoHJeBnTnQtVfL57/IzM8mQIMMCVWnZU/Xsw96T97KJ7zuO9U1mr5X3NyHtiR4fszZ7661v4LIJL0Ds9f+LqvMCuSfyjw+v6Nmh8g6QRrQCJ0+63F3Gf8Z47Ecp/wnz4WvPs2sGkiLSgpyIQWddX+0pnzbDhvX7Dok96iA5H8YxvZR9bzDgSLDs8XHQ/3vw5jhwUAI+XvHT/7n9aa/p7NOFgKgg6SMK1yAX9w630kvo+ZQQzoa3PV35++8MdmZBjQdZgSMIOzq1f/xJ5/OFqYtZWX5Th1yDdwCoib60vTZ7621vELIKJ5Bp1vfimcuy9cdGQt+/ha/c/JjAoIpnjs1hnHqaxo/qF4/oHV7OOee8VAWpIppJGWRNDS9qaVMy8E8rP8RUd9Z4/FTx3ZOX0oVLDfdfbkypl99isvCJ9dMkBxd88bQ0UvbC83M8CGAWkSTIL+IFYmgA3A/OjhAzPAErp7rvInc+e/IcKjAJlgAhgy4bo7c+Ebgdwn4/kfd+dmzRS9mFjt4C2bvfBz4eafA7GEf2TxwkvBnKejhU95cj7urv8hGWENGji9fvvttbysQOH+9fxDq9mf8d69CqSYTROGkAQ2Obm8fP0vPDlHw/lPBwpPbp5+Ip63z110NJB3IpJ3eCHvqP9OAbAjQjO2839kq/k7aA7I5G6ZhRlMkKqA+7soWCn0VHKuu+aqfjp//mURHgdgMFTFGbwTn6ldKXo2lPcJ39lPu3NPLl//U325dPniV4MNfw/yxwPj99/6r678T3mLnlnLfcrV+FMywgIGoIVvv7OUe9xTmBXNP7J2+jn/3XeBbQldhyEZTAQRCra9tpx9Yr3o6WDeoeCZ46ELz/rOZEVzD4Xzj6wWnVh+96siNBgZunYv+w835uqBHYg0JFiCGapKyTCBXQA/cviIYQJp6I65yh/PvfkNBZ8EiCGllCRAO/HhNxcLn/MVntw6/UlP3lFv2beWzz4faP4lOLTtG3S++YXY6U9GC4+5srNm3/3utm8M2AY24nfeXDl9JH7mcCxnvyP7Wd+9d4CEZF2HFAxTEnhz8+6l2ZzPhIuyInlPrZ05Gah4eaP85XDu/nD+ft+5I2t5B7cb/sL+9reWSv4MyVUGE5EqPguwhEkwWJUBf0fwMSAA7T34QqPYLUwyq7oCYISdPdmL2c9u5eyP5j/lKjy8dmq/v+M0kNh2D6yefSFy+vFo7tPbuU97so+6rry83fNq4nZOoOJ/uPOe8RV+KpJ/bG0XPiLdgJQEQQzsbE3cmMv/Q3/h0XBBliP3gLvmu/rUNUf+p6J5j/uLDngLjkRznl44fTIydhVIm1LZKkuQBPGDCvhvcGw8MvgUhgKae67yx3Nv/rEIj0F1EgBAEBlEECDS3Y76n62efnY9f3+k8PG17Ke9nXngxJZ/eOLCy/Zzzy8VvRDM/fR6XpY358Ba9rHFvCOO/IPxvEMbuYdjeYdWcp7xDb8DbDHrJgQTmBhIbE+ULBQ87y84Fs096s55Yrn8u7Qx46v6P+68g6GC/eG848FThx1XvqNvzBMMIQ1iU0qTmGDV59lSgo+81wEwiMAGNPds1f+dfvObZmiCH3S8TGLdlLoUbEIIaGZ8frnke67crPX8J9y5h5bLXqEdh6EFEu7bm2t9G57xhGNs23130zOYcA9r/n5/9z+sZB9bLzy+nn1wJfs5373LwCZzSkBjZpIMJHZsxfbcz4Tys0K5R705B1ZLv4e0b2e2fj7v+Ujeoa28Y6unnovcOg9OCpmSMk2sM5lMhAeVRAWfagT89gtW78Gm+mgMYiYY0JaWyr8/e/YlIzytUIVICjKSDI1hAiaZQDrlvTf99p95crK2cvetZR8L3CwkJCVIsJK+JJiWDgSGri7lHA4WHY7mHl07/bnA0BUgTtgm3jGYTAC8Ex+8uJpzMlrwtOvMUf/pfaG6V4C0TAWclT91vXEslHPc/tbLIjAiAJNYSpKSVJ38w9OHgk/V+3TGDpFpbCYXqtfOfd6ZcyQ8eElocWFqJLUUyS0gDQYJNoU0AaLkcsfi21/05H0imv8fF/I/szXXAmgaISWhM+mkCzIgJKQevv22PftQoCArnJe1lv2p4NAlYJNgmEwaQUiCGfG2/rM998R64f5I/oHV00c27r4loEuktpZq5848v5x9KNLzS3A0DZi826J5NOh9aPiYWY+vLTe96i/5jjf/ROS130+9/m8Cp/f7r768VvPTpGdEckKQIRhSCpgmDKEzSWib8832syf9eU94co+6Lr1o+O9IyLRkjaGDJRgCkFr0zsWVnIOBwqOhwkOrucdDd88DW8QwCDqBhM7xaXvJd1fyj60XHNjMOWA/818M9x0Bw4AJbWWx+gczBc8bri4JafBex/bhQfxQ8ElJkiHXJx3F3/Gd/Yz/0tc8V74dfvtrsUvPB849N3/h67GVmwxNsikZkAJyR3JKh9RZAsntxZ75t77pyj3ozn9qufzP5fokIyVl0mAylR+XeuT2heXsp31FWf6iw8t5J0J3zwObkqFJ6EIA8e3Ja4sFn/MVHA0VHFl97USg8TWkAkyCyAR2fBMty+0F0IPEYPlA9z4kZJn0oeEjYjNubq9oW67NzdDO1rrYciU3nTvbTmN7TdPjKSHTgICQLCQJIQRLlmSmSBMwNlc7F9/+hvvUocWc42s1r5jRCWDDgJ4GJAFEkTsXl3Oe8hYd9hUdted9JjR0CYgTS41JwqDtmeXS7zmyj8YKjqzlnJh++9u6f4CRNJlZaJLNreRWLObTQQYzhPZBWxm/lj5kn5eklESmBKvuNQFgaQBpgECgNIQBInDahCmgfkhCgsgkmHIb2Ep67tnLXnFkn3S8dshR9pdb4SmCFBCSUuCE7+7ZxfwDgbMH3GcPzhY+Exo8B9pkAQmQHnb3n5rLPbKZ/+TGq08sF764vtDKiElOm0xgaUqpkliN2SRBpAPi/xftY87wwgzwrluGdf0gFH1QUWBilgRJYGJmSSBmMwkk04k1X2euK/8596sfW33n69u2Umy6BKADq8OV9pzPbuYcDeYcnCt6Ljh8GSAhkVr3u9peW859eiP/9xyn9y1c+GZitg2cJJgMg1niQSauPgQWzL9BQe/X0KMLm/8V4t3YiplhEgRBmiSIiciUIg3WmVLJ5XZ/6X9bzDluf/VI7Op3tOEL5OkO9r2xkn9yIz9rM+egP/t4oucfydsWvX1m9Z2XXa8/EXzjY86CE6v1P4r5h4BtZs0UaWKT+OHGBT9y7PARwYfM0NQkGATTICGIiSAkVFYnYZrpYHB1wNl6ynX2q75X9wVzP+Ev+PeunH/rKHjSn7M//Prj/vynnfn7F1/7fVfOPs9bX/DX/zxhvy21TUBjuS1JI1LJzq+MTh6l2Sr6qODb7QwDpsqNmJkIQkBIliRNYglhIq2C23QsujV9c70tJ1b5l7HS7wVLf+KreMVf/b89jX/j7Ph5cPB8arndjC2T0AnYJuwwUqryzg/CKTyKuOTX0kcE34NqrrIg5RFpt0jNBrPGzCrJAzRioQ5IAmsykdJiIhU3jbhpxmDGQDoy5ADWSO6YrJmQpLJH/iiAU/SYqoZkxuLqTqYMHyRnRNbfTNPYMwwZYt8zLHMAP/iJkTq9TSklExODWZI0WQopTRW8aQ9+vAhTSYBYSiZiAkspmEwmAxDY/TFmJvP/Cod7aA+TcrdOpK4f3pf6+1jmC9bCD359ARCREAKAlNI0TSHEvwTuHrwyJ8nchnXHEgMRET1g94F4dtNBqRJUKZVmSimFEO+NlHJXBCB6sNweYVsXFg/WMDX/HritdfcoSuaAzD2+B5+1ecWfRaZpOhyO7e3tzB3uAWWPGK0xDy//sC5Yy1kjlagcDkcymbTeVcMUgpZsLE7kLmVyYo3Zc1MxsGc7mbBmvp754p75H8AHQKmY9Y7SRPVoZWXl1q1biulM7PZwmQnoHrXPfJo5OTOrafdoPRGtrq4ODg7qup65zz0qnGkimdvOlFAmP/+SzVoXliQyBabeVRtRnGfSY3v0Vm1JjVPvu91uSwssFk3TpPdbsSJd1w3DsPjArvkr1ci0XNp1C9ZXi2kppcfj2drasva2Rx6W0VlzZk4uhEin05bPsVZX16ZpZkJjGIYQQjklNSBTKpbKK24zR5qmKaV8rKOjY3R01JLAzs5Ob29vJBKx5Dw8PDw9PW1pqM/na2hoaG5ubmlpsdvtCkoA6+vr3d3dNTU1tbW13d3dGxsbajM+n6+xsbG+vr6xsbGpqWlqasrSvnv37g0NDVlwaJrW398fCoUA2Gy2ubk5iwfF2+jo6Pz8PDM7HI729vadnR1LfcbGxmZmZgDE4/H29vaKiorOzs5EIuF0OtW6jbvU1dWVSqVWVlbu3btnGMbQ0FBtbW1TU1NDQ0NTU1Ntbe3MzMzc3JzNZrPU1u12Dw4Out3uxsbG5ubm+vp6Nbitre2x69evnz17Vq0NIJFIlJaW+nw+9TUej1+6dKm0tFTXdTXX4uJiWVlZIBCYmJi4fv16NBpl5mg0WlZW1t3d7fF4XC5XZ2fnjRs34vE4gKWlpRs3biwtLa2trU1MTNy4cWNgYEDJsKurKy8vb2pqSq2VTCYrKircbjeAzs7OO3fu7NG+lpaWkZERxUNeXl5HR4dSJQAdHR2Dg4MAurq6uru7w+Hw7OxsNBpVCDocjqqqqv7+frfb7fV6hRA2m62pqYmIgsGg0+mcnJwsLi5eWFhwOByxWOzmzZs9PT2WStnt9tra2lgs5na7PR5PTU1Nb2+v2+12uVyP3bhxo6enp7q6enl5GcD29nZlZWUwGFRvjoyMtLe3NzY2LiwsqE3Oz883NjYqoK9fv+7xeBT3bW1tmU6htbW1o6NDwdfU1GQZeDQavX79utvtZua+vr6Ojo6KioqVlRW1dE1NjdfrVSjcvXvXmk293tXVNTY2BmBhYUGpwK1bt9SAvr6+e/fuAejt7W1sbMz03eqio6NjdnbWmnB0dLSzs9MaEIlEqqurk8mk+jo4ONjb25sJX11dneVq+vr6JiYm1PVjV65cWVlZcTgcpaWl0Wg0nU5XV1f7fD5m3tnZqa6u3tjYWF5ebm5uVu+vrKxcuXKlq6ururq6v7/fNE3DMMrKytbW1qzjCcDy8nJ5ebmUcmVlpbGx0fI4AJqbm0dHRwG0t7dPT0+73e7i4uJwOJxOp2tra/1+P4Cenh4FRyZ1dnYqm5qbm+vq6kokEhUVFZOTkwo1pa0bGxuVlZXl5eXKCVgsKb9h2aPNZuvo6LDcZSgUqqqq2t7eVq/cvXu3r6/PEoDdbq+pqVHOTvE2Pj6upnrs3XffXVxcBDAxMVFRUREOh+vq6gKBgLKRCxcu3L59u6+v7+LFi2pjynjHx8cvX768tLSkjK6qqkpdW4Hh4uKigm95ebm+vt46TwA0NDQoFHp6epQ2jY+Pl5eXr6+v19bWqqV7enqU9mUekR0dHRZ8LS0tAMLh8PXr110u1+DgoHKjANLpdHd3d3FxseXBpZQtLS3KQakx4+Pj7e3tFnyBQKCqqiqRSFjad/PmTeyefmtra3V1dSoMYOaurq734Lt27Zo1761bt2pra6uqqoLBIICmpqbu7u6JiQmbzdbc3KwEYhnv0tJScXHx5uYmgDt37lRVVVkYaZpWVVWlLMtutzc3N1vY2e12pWuZ2qRmqKmpqaqqUo8s7cuEr7OzU8E9NzfX1tam9rayslJeXl5ZWTkyMqIsRk1YV1envKGCr7W1VR2AisbHxzs7O60TPBAIVFZWWvCNjY3V1dVZpj0+Pt7Q0GAN7u7uVtZDRI9duHBB6T8AwzCampoKCwtjsdja2lp5ebmCXBnF9evXI5HI4uJidXW1Og07Ojqam5s1TdvZ2WlsbKypqZmcnJyenq6urq6vr1euZGFhobi4eGxsbHx8vLe399q1a2obzNza2jo8PKzmN02zra2tsLBQGV1HR8ft27fx/pO3tbVVYTo5Oamckbo/PT2dm5ur4BsYGOjv75+cnCwpKVFWpcKRxsZG5bCUxo2Ojra0tFja5/P5ysrKrFBpfX29vLy8s7Nzbm5uZGSkpKREuX413mIDwGN3795VVqmebW1tDQ8Pb29vr6yszM/Pq+lUvDM5OenxeCKRyMTEhApWNjY27ty5E4vFlMnYbLaWlpaWlpbx8fF0Oq32FolE+vr6uru7+/r67ty5o9ZSc87Ozjocjj1Lb25uqkerq6uZoSgzz83NuVwuIvJ6vdPT01YGAuD+/fsOh4OZfT5fd3d3U1PT9PS05ewVxC6Xy/rqdrtnZ2et+ePx+NjYmKZp2I3P1tfX79y5o6KT1dVVpVtqrZmZGbUWEb0XNmcG39aFmisz0bEe0fsTJuvmntjYSnSQQfz+7AXvPyWt2SzLzWRjzxKZQfXD2UgoFDIMY2NjY3t7Ww0OBoORSCTzFXp/ZpaZCFiBkfWUM9IbZn4M7/cvFi57ciDeDW4zl0FGwoCHMpBMWPdgtwfNh9faM1Wm5DLljfdb9x5JA3A4HLdu3RoaGlKGmUgkbt68qTx75jwWmpa09miVdSRmagMRvVcy2CPDzEEPCydTCJZ9SSl1XU+n08oKsJuxaZqWSqUyYzHrOpFIWM7eSjataQ3D0DTNMAzrULJYsgoHVopJRCqVpIxSCjOPjIxYLiIajQaDwT2cZ868Rx6ZW85UFwucxyyG9kyxR+n26NrD2qcQ7O/vr6+vb2pq6unpUQJ3Op11dXXNzc1tbW1Op9NaKxQKtbe319TUVFdXDwwMPJzhEpE6jhsbGxsaGvr6+qLRaKZt2u32gYEBK/tOpVL9/f3r6+uWAKSUNptNvW6329Wit27dUn75V2pxJnx7yFo3s1Tz2B68Hra1PXZnXWS+ouY1DKOqqurevXter7etrU2FZvfv36+oqAgEAmNjYzdu3EgkEswcCoWuXbs2MDAQCoW8Xm9zc3NFRYVC0Er+iai2tnZgYMDpdNrtdpUIqnNZPW1oaDh79qyyRACxWKy0tNQyTAAej6e0tDQQCKysrCj4VlZWqqqqlHFYW9izo4fvPKyh1tdHU6y34LPShoWFhZKSEgDT09Pt7e0A1tfXVehDRE1NTb29vdbruq5XVVWptCHTeTU2Nqp8Drvxamtrq3qqEviurq7+/n71yubmphWxWvBdu3ZNpZWKHA5HQ0OD5Vt+rbr8Wnok/4z/gIQQNTU1ra2tN2/eLCsrUzHd3NzclStXVDFmeHiYiFRVwtqncg4zMzM1NTWZ7k9K2dzcrIInBYfT6aysrFThZE9Pj81m29jYqKqqUka9tbVVU1OjkhbarX2NjY1dvHhxYmLCOknq6+v/f4QPgBCivr6+q6trdHRURW0AZmZmKisrh4aGLl++rKop29vbpaWl6pp3wxSbzVZfX59ZlVRKauWCAFZXVysrKw3DSCQSly9fbm1tvXXr1oULF1QKtbm5WV1dnXmqKq6Wl5cvX748NDSEXfisXODD06MxXrVtXdfr6urUMWfR1NRUa2srgMnJybKyMlWk6+rqamlpscLaVCpVVlamMiFk1FkbGxtVHQhAOp1ubGxUqejIyEhtbbE9pFcAAAZCSURBVO39+/cnJiYGBwcrKys1TUsmk9XV1SrPtaZVR7aqXwghHA6Hlb3id6V9D3tQC76Kigq1YdotvdhstoaGBqUOTU1NXV1dRLS1tVVVVdXQ0DA1NWWz2crLy1tbWzVNy4yZ1NHR3Nxss9mGhoYqKipUIphMJsvKypTyqoXq6uqmpqY0Tbt+/frNmzfVnIFAwOFwqPSjqalJFQhWVlYqKyvT6XTmRj4MiB8YPn4oNLfMxDTNiYmJUChk1biZ2ev1zszMqPEqE1J1oWQyOTw83Nzc3NHRMTU1pdQk03illPfv3+/u7u7v7+/r67t//34qlQKwvr4+Pj6u8gG1rsvlmp+f13V9bGxMZYfd3d12u10IMTIy0tTU1NfXF4vFmDkajd6/f99a6+EI7IOi+Rtqn1X+zwxTLaOTGWQdoxbiVltKzaa6DQBUwcNqRdKvSjw8Ho9KsffEYpTROVEUi8WsmrkiK0G2Ilm1hK7rDocjlUo9PMmvpd8cvkzp0a/qjeL9YTYylCuzc7SxsTE6OjoxMaGsXo3J7Oda87jdbivotTp/vFsQtUJZZk6n07dv37ZOJ8po+uwJgJl5enraZrNlxv+/RfgyuVGk2ufWnoUQuq6r2qzqbFmsWwkWdjNixe709HR/f38qlbKcQCYcVprp9XpVeRG7bXsLL/XXKghvb29b4V6mLnNGiqlMxzRNl8u1p5X4W4RPUTQa7evrs8oYpmneunXL7XbPzMw0NDSoRkdbW1t1dbXL5WLmoaEhlbo1NDT09vaur68rSUQikdbW1paWltbW1ra2NhVyj42NqVLdHgudmpqySpOJRKK3t1dFfAqye/fuqT4cdpMz5Q2UAG7evHn//n3sOo14PN7b27uzs0NEKsxSu7Ds5rcLn67r1dXVVv3W6XSWl5cnEgnVjvJ6vX6/v7m5uaamJpVKCSFqa2v7+/udTufCwkJHR0dJSYmKMDweT0lJyerqqs/n83g86kzs6OiwKvWW1qRSqStXrly9elWVGIiopaXFSlQ2NjZKSkpCoZDa/J07d3JyclSNU7mLmpqac+fOWUFVOBwuLy9XutzQ0JCJ7G/deJW0Jycn6+vrlcTa2tpUC9Eij8dTWVmpur0qZMuMB7u7u1Uw6HK5VLSs7quL3t5eNVum6k1PTzc3Nzc1NamiMTO7XC4VSCq8uru71f1YLFZXV9fd3d3Y2KjrOjMbhtHW1tbZ2VlRUaE6eaFQqKamRqnnnjbIB6LfRPuURuzs7JSXl/v9/ng8rho92D1V4/F4aWmpVaxOpVL19fUqe1UsOp3OsrIyIUQwGCwuLm5vb+/s7FThhQLXgk8tp2lafX19OBz2+Xz19fXpdFq5rcbGxtnZWV3Xy8rKLGc3MTHR19dnmmZdXd3a2hp2k/HV1dXZ2VmFeCwWq6ysVEWKjxo+y0HcvXtXdQj7+voy/bfVV1K6o2laQ0NDJnyrq6vl5eVEFAgEbty4YbPZZmZmpqenlfF2d3erfNlayOFwXLx48ebNm/39/efPn7cUeXZ2trW1dXx8vLW1VWmuaZoVFRW1tbX37t0rLi5WvWbDMBobG5U/HRgYaG5uDgQCNTU1v2P4Njc3S0pKLl++rOpIyspGRkZUqcoiwzDq6+utPeu6Xl9fPzAwAMDj8dTW1u6ZX5UDMpdrb29va2u7f/++zWZra2vr6OhQPKhE7dKlS1ZhRjXebDabzWYbGRkpKytTDrG+vl6lz0TU0dFRXV1dW1v7uzFezqg1Ki9mBXFut/vSpUvDw8Nra2t2u31hYSESiRiG0dDQ0NXVNT8/Pz4+Xl1dXVdXp3yW1+stKSmZmppaWlqam5tTxtvT09PU1LS8vDw7O+t0On0+X01NjRWyJBKJ8vJyj8ejGBgeHq6oqLDa8M3NzdbpDKC/v//WrVtEVFdXp+ADkEqlysvLL1++rIo3zc3NVvPvI4LPuvZ6vaqDpcy2r6+vrKysvLy8tLS0rKzs6tWrw8PDUsqBgYHi4uKSkpKqqqrR0VHVqAOwvr5eX19fUlJSUlJSXFysXJXNZrt+/Xppaem1a9fa29tHR0eVLVsnzPDwsDorAUSjUausEIvFOjs7FdCKSb/frwKU27dvKz6VmMPhsPqREYDbt2+rGX4D+P4fLI74nwca3wAAAAAASUVORK5CYII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2" descr="data:image/png;base64,iVBORw0KGgoAAAANSUhEUgAAAIcAAAAwCAIAAAC0Sv6QAAAgAElEQVR4nM18d3RTV7ov6603971JCARsyzRbvZJkJslM6r0zaXNnkkxLbkjIAAkJvdsQQrHVbUrovSUQjGku0pHkhqkG42AMGONecLdVjiRbVtc5e3/vjy0rpiRz33r3rXX3OkvraGufXb7f/vrWGfWbqc+Ik7liHk8mEYuEfD6fLxQIhXyBiC+QCIRiPk8qFEiFAjGfJxHwR15iPk8i4EmFAolAIOaLJHyxhC+RCqRSgVgqFIr5yWLBFIlwkkQ4RSrkSfgiMU8s5gskwiSpMFnCmyrmycSCJLFgokTAlfJlUv4zQq5QLkkSCxOEAq5ImCwSThELuGKeWMyVSfkKKV8gFU6QiCaIhEki8USROEEkjheLJwoFSUIBT8gXiIR8iUgwcnqxacfupUKBXCwS8bgSAV8mEot4fKlAKBOJpUIRaUl+kgj4MpFQKuCLeFypUCAR8CV8nlQgkAmFDxHh//ES8gUigZDP4wmFQpFIKOBzRXzeC4qpo4RTkg7t2XPp4gUTZTAa8ymKMlEUZTBaKJPZYLSYjJQhz2TMN5uMZspgMuabjAYTZTBTBpPRYDJSFooymwxmU77JmGMx55nNOWbTGYo6XUAZCoymAiq/gMqzGA0Wg9lisFgMZovRaKHyzVSu2XTaZD5hNmeZTadNlMFstFgos4nKN5lyTSaDiTKYqHwzlW+hTBaqoMBgNufnF5ryLUbKZCyiDBRF5ZioHMqYazIajfmU2WQym/IoY67ZZLSYjBYTVWgxmyhDYYHZTBnMlNFoyCuwmAoLzAVmqtBispgoY77BYjJbTOYCk9lCmcwmY4HFZDFRFjNVYKZMZIGUwZifZzEZKbJwYz5lyDNTZHr/BZeZokwGijJSRqPRaDReunjhwN7d4qTkUVI+/2Jxsd3aT9N2u91mt9udTiftoF200zs05Ha7adrhdNJ2u83hsDscdtrhoB0OmnY47PSg2+PzDg24aZfL6nL2u93WSMQXCAwFA96A1xf0+oNeb8jnCfkGg96hoM8b9HmD3qGgdyDgpwNBOhRyh4KDodCQZ9BF2+1OB+2wORx2u4O2O2iatjtpB+1w9NN0v9PR53Q4Qt5QyBsO+sIBX8Dv9fi8Qz6v1zfk9fu8Qb/P73fb7T1O2kY7bNb+XpfT4XLR1v5em62fdlhp2m6z9ln7e4eGBuy2fputj3Y47Da7w+5w0s6+nl67rd/tot0uuq+3e8Dt9Hk9DrvVZu2z2/sddquTtrtctJO2u5wOp9Phcv1XXE4H7XA4HU7aQdM07XA4rP19l86fk/H4o8S85CKzyUXb4cHicjprqu/29PbCTxfP4OC9mururnYABAB9Pa4SS/nV0ns3r7ZXV3TWVXU13ultrulvq7O21ve11ve11ve31vU33+uvu9NVU9V1p6Kj4krjheKbLQ0dgPFPDIIA/ADhUJAtv1J37WLN3Zut9Xc7Wup7Wxts9xvoxrv2mpvd1y42VZQ1hvwseeRq2eWNGzI2b9546eJ5hBjS0YCbPvrdYY1auW/v7o72NgDo6ujct2fv1i1b792tKSku1Os0e3bvzMs9u3371h8qyh83E0xW+v+pOJ0OsyFPwuWOkgiSTfl5tM0KgBkmjDDGGGOEuzu7vtm8Wa3VlFdcBwAWI4QxBkDD9Gtsaty+bcvaNatu3axkGRYAcrKLn/wfLyWP/1icOP/ZpMUvCpe9wF/2W1HqS5KUl6XLXpYte0W+7GXp8t+Ilj8vXP4cP0U2cYmQ89nYX7ycqdkDAAiFWYZBLMKAEAaEAGFAOISwGwD3dNIv/3pW0vgPpvJmvyid95Ji4UvypS+KV7woXvlM8rKksdNffTalryMAgBFi7HbbRx99+B8f/t1msyLEYIwAUDgUunzp/ITEhGNHv/V5vYCx3+/POp71zebNnkFPf1/viy/8OmXFsu7urr17dj337NSuznYAAMwixGKETCbjurVfazVqtVqpUau0GpVGo1KrlBq1UqtRadRKjVqpUas0apVGrVSrlGq1UjNcr9WotBqVWqVUq9KH26g0aqVWrdFptKkpqbdv3wYAJ223UAZJMneUiJdkNuTTdhsAIEAIYwYhQvf6+nqVRr1emVZSei7CRAg2AMAiVH79uj5Dt2bN15cuXQAAlkEAYDFe5Sb+QTR5umjiF1NGz+SPmSOJWy4et1IwZoXo6aWicYtE4xYJn14qeno5d+yCiU/OSR67SMiZMyXuTzu2HgMAhEIME0YIAWAMgDFgAAwRhP0AYO3xvPqrJVPGzBHHrxTGLeGPn8cd9/mEJz5J+JdpyeNmTB77wduvrLT2+AEAAANASsry5cuXkq8YsxizAEDTNrlceuNGRWx73r59+9KlS+T+r3/989at3wBAR8f9qVPlDQ21AMAwYYRYhJDNZquvr29ubm5qaiKfjY2N9fX1DQ0N5Cupj923tLTcv3+/tbW1ebiQ9uTB5ubmxsampsam+233165ZW1RURFAxGfKlXN4oEY9rMuY7HMOoACZsgRACgIuXLq9PS09LU+bmGfz+AAAEgyGLpVCl1qxdl5aXZ4xEImR7IsR4Bv2tTdY7N7vKLjQe3XfunZdW8Z+eOXXCSnnCKjlnuTxxsXzCInniUknCIkXy56uXHjt59MaVc+211VanwxuJhBEKI8wghDGhKx6mKIsAIPvINXHiHFHcV7KEdElCqjBh9uRxf/no/fQdm87kZl+9drm+rbmXiTDDcgaWLVuyZMmih1Dp6+uRy6XXrpXFUKmoqDh37hxp9te//nnt2q/b29sPHz743XdHADBCLMtGCCr/V7IIIRQKhbxer8/nC4fDP9943969ZA4/hQrLYoQBMERRCYeZ7KyT6WkqlVKddTy7reX+yezTaeuV69elffft994hPwBgjBAKIxwCiIwc7PCOkqQxH8niUxQJ6xScr+WcFfLEpXLOiqSnZs+erh0pnzFGDMOyLIsQYlk2tjTAiGBTVtLwgmgBb+w8OSddmpCeNGaePOnzfdssXvfIERHAP0Glv79XLpeWl18l9QBw/fr10tJS8vwHH/zt008/OXUqOyVl+f79e4eGPORBhFiMMcuyGONgMOhyudxu98DAAE3TVqu1t7e3o6Ojubm5oaGhvr6ecENra2v7cGlrayOM0tDQUFdX19ra2tvba7VavV4vRhgAdu3cVfJPUAGMMEZEUjEsYKBt9O7tu5XrlFqlZlPGJp1Kp05X79q2y9pvAwCEAGPACLMsixHDogjGDMIsAJSaK2QTp0vilsnj0xQJ6+WcVHniUhlnedJTn2/UHAUAlg0j5EM4iBDLMgixwLKIZRnAhMRBwGEAqP6h9fXn5nOfmqXgrJJzvpr05Gf/+uuUS8WNUUQRg1kWIwYhBiP2p1AhjXt7u2UyCUEF44dR+fOf383I0CGEXC7n+++/q1KlA0A4HGTZCMaYYRiWZWmabmlpaWlpaW1tvX//fk9Pj9VqdTqdQ0NDoeESiUQe4i0CKsuykUjE4/FYrdbOzs6amppQMAgAu3ftepRXks2GPNphAwAMiAXMRvU6IJbFDAaAhpq6jboNOpU2Q63TpKkztRmtjS1kj7MIIYQRixELLAOI7G8MAFBZVvcs/1NR3EJ5wmp5wip54gp54lJZwlL+uFm7t+UAAMJhgACGMCYDI8AIYRwGYAEYAsn9BtsfX1+d9NQMOWepLC5lylMfv/vWwto7HQCAEItxBCCCcRhjhFiEEcY4isry5cuWLl0co4vDYfP5fP39fRKJqLz8Wqz+ypUrwxIM/vzn9zZv3kTuU1JWzJo1AwAwZjFGIwv8JwrLsoODg4STSOnr67PZbENDQ7E2TU1NnkHPo6hIeLxRYt4UiyHXabcCAMKYjRphGGOEWAYjzDIMAFy6cFGZnq5MS9eo1DcqKgAAsQhjjGIQInIbvQeAuzc7n5fMF4xbLEtIlXOWyzkr5JyV8riVgnGf79uZA1Hjgh1WIDFlEgYIIDYCAN3trr+9kzbpyc9kCStlnOUT/tcn//i7uqurB6JiE2FMaIRjtCC7EgDmzJmzYMECUh8IBPbs2dPV1RUMBl955VW1Wk1m6PP59uzZU1NTQ5q9/fbbOp0OAFpaWv7jP/7DYrEAAGGRhzY+WfjIeoZhfD7fwMBAX18fUeZtbW2dnZ1dXV3d3d19fX3d3d1dXV3379+vq6uz2WwA0N7ePuByA8DOnTtLSkoAgP4pVBCOjkpsc7IBAQAxbGN9w9071a3NLQ9NkegDggnhU4JNS731lWeXcccskHNWKiYsl3OWyzmr5HGrBONmHz1kGQYiCmQMFYxZJhIBAGvP4Efv6qc8NUMyYSE/bu7kJ6cvm33A0e8j1I+NMrLEptHb2ztz5swvvvgiJyfn1KlTer0+LS0tEAgAQHFx8bvvvrt06dKNGzdqNBqTyUT6oWl62rRpS5Ysyc3N3bRpU2FhIaE7KQ8NRB7BGNM03dra2tbW1tbWRsyt3t7eQCAQDodHctUwSQEABgYGGhsbAcBqtfb39hFUiA32eFQwxgjH9jsb8+zCwZDTQdN2R293T2d7R3NTc0tTc3dXt91u9/v9I8cmdCHL6Gx1vf7rFbyxC2UJKfLEZfLE5XJOqjwuVTjui++PlAAARmS+6EdUEJBvbnt4+l8yJj05Q5ywnDd+Djdu2trlh/2DiEAS5cphQ/GhCWCMvV5vX19fT09PS0tLfX19bW2t3W6PTczlcl2/fv3y5cttbW0AQNSAx+Ox2WwdHR0tLS1EzoRCoceKrJG8MjQ05HA4XC6Xz+d7FDyPx0Nsgbq6unv37jU0NPT39yOE2tvbvV6vx+PpbO8AgN179hQVFf8cKnh4bQDARMItzS1FBYXfHz22c/sOnUarUam1ao1GpdZptBsyM7dt23b48OH8/Pzbt28PDAyQicY2RX+X93cvruQ/vVDOGYlKinDcF98fPkeQwBhhHAFAUa85Cklw/qd7Jj8xU5KwTBC3MPnpf+jWnwgGGABgGRxjiEd5hbDLo9QhhVD5oV8Jxg+JKcL0kUgktgMeGuLndUw4HCZGQXNzc09Pz9DQEOk8GAxWV1cDQEdHh91uj0QizY1NALBz166f4xWEMDu82q6uzlMnT+g0uvT1aevXrktfn5a+Pk2r1hDVkr4+LT0tXalUpqenK5VKpVK5bdu2u3fvxtYJAPbe4Ju/Xc17eoEiMVWRuPwBVA4VD68/jHEAoRBiEbAAAIPO4KKZeyY/OV0av1Q0fpGAM2NbZj4bNYBZhJgYmR4CJraFY/Wx7RX7jOnMGHFj9QzDjOyWlJHC+VH4SWXMoGdZdmBgoLOzs6mpqa2tze12x5AmNz6fr7m5maDicDiCwWBTQyMA7Nq16+f0CmCIMCwANDQ07Ni+LT1tHYFBr9V9d+Tb8+dK79y63VBXX32n+tL5C98fO7Zh40aVSqXX69Vq9bp16y5fvjxytzr7Q2+99BXv6QXDvLIsisr42cePFAMABhbAj7GPiQSYMAsAQ3Rw4cxNU56YIU2YJxj3mYQz69DOErL/CBUQjsSEZLQGIYZhYIT8HEmsWM1ISB6qiU3Y7/e7XK5YfYymDxk1BL+RjyOEent7a2pq2tvbbTZbTKoT1GOI9vT09PT0AABpFuOV3bt3ExvsJ1ABAIC2traNGzeqVcoMvU6Vrtz6zZZ7d6OW9QN8Ggq3t7dnZ2cTYDQaDdkIRDkBwICDeefVr5PHzJNzVigmLJEnLpVzUmRxK0TjPz99/DwAYMwA+AACiEEA4LZHFszYlDT2fXnCIuHTn8smfnLyyMXo6nAA4zBhQkILhmFGypCRBHoIgJF66CF4RnK2x+M5c+ZMWVnZQxR/lGke8nZJPcMwMW4byXAjZ9ja2urz+QgqTqeTYZgYr/wTVIa8/t27dyuVygy9Tq/TZOj05EmWYTHCgAEQBhYhFpFASCgUOnv2bHp6+saNG61W68itMUizf3htLUFFnjgClbjPc05cBiDqPgg4AgADjtCCf+xKemqaNHEOb8wnzyV9YcyuAADAEZZhMWYRDiLMsuhHQwseKQ/J+hhPjNQZj60MBAJXrlyprKwMhUKEvjFSPtR/rD6G98iWD3HhyB4GBgbu37+PMQ6FQm1tbeFwOBQKEV7ZsXNHcfHPSDCAK2XX0pVKjUaTkaFPX78u92wOACAWsQyLGJZEcQEBZhEeJkFFRcXatWt37NzpdrtHTnHAwbzzytfcsfMfQWX22SwSEMSAGQCwdnlmfaBNemqaJC6FO3rBb0XzinNuR7tiQywbQQhYhMNMmEVRtzkcDtfU1BQXF1MUlZeXV1FRQeRGd3f3hQsXzp8/X1ZWRtwCAPB6vRUVFSUlJffv349Nr7e3t7S09MKFC3fv3q2oqDAYDFeuXGlsbAyFQgBA03RZWVlhYaHJZDKZTJWVla2trSQQcPny5c7OTkJoUnPx4sXW1taYdhkpNmMbpbm52el0AoDP52toaAAAv99PUNm1a1dx8YM2mIg32WzMpWkbAASDwYMHD6crlXqdXq/VaNTKyh9uAABGGLHDexD/6GgQ7+1WVdW6tWt379zl8/pgOPoCAB4n+/Yrq3lPz5dzUuSJS+WJy+ScFFn8ClHc52e+v0DABoCu+47p76smPfGBLGGxeNySf3tm1bXSWjIQyxA/EWES2AdMvE6fz5eTk2MwGIh/cOfOnYMHDx45cmRwcNDn850/f16pVN67dy8cDpM9Gw6HGxsbMzIytm3bRtM0WYfP5ysqKjp58qTNZrPZbHv37j148CD5tba29uDBgyUlJW1tbe3t7ffu3du3b98PP/zQ3NysVqstFovP5yNStLGxUavVUhTl8Xhi8irGKDGu8nq9LS0thAVpmu7q6gIAl8t1v7UNAHbv2v2wthfyJpuGUenr79PrM1UqVQZRFCrlvZoaAGAR+yg7Y4yJg1l9u3rN6q937dgZ8PkBALPRcMCQC73zagwVYhmnyONXiOI+O3v8POmkpd72wTvrkkbPkCWkSsYvfWbi/MsFbQDAskGG+TGahEdcCKGioqL9+/eTTU2K2+3+5ptvTp8+TXblhg0bXC5XjCgEgxMnTmzduvXYsWOxB5uammJBsKysrDNnzgCAw+HYtm3bhQsXRi62pqamr6/P7/dv27atqqoqVh8MBnfs2FFe/miK7IHS1dVlt0fzis3NzYODgwBgt9l7u3vgsXpFxJtsonId9n4AqK2vU6m1Wq02MyMjQ6tVpa+/du0ajNBdDwyFowzksNl/uF5RV1vHRBiieDBCADiGyggvMqpXDKcuA0BV+f13Xk2d/MtPFZyvJeNXKzgrpAmzdujzAQFCLMtEMA4jHAZAMUgAYHBwcOvWrWRiMMLkKy0t1ev1Xq+3sbFx06ZNMfFFpu12uy0WS3Nz86ZNm8xmM/mpsbGRiA6CytmzZwGgrKxs8+bNXq93pAgimtzlcm3durWsrCwQCAwNDXm93v7+/h07dly9evWn8MAYRyKRpqamUChELIWGhoZgMAgAnV2dtN0BADt37iSbY4ReESSZqFy7vR8A7tytVmt0Op1Or9Vl6nRajerY0WPBYetrpPUSBQkDZhGgYbR+3NIYAD0WFXn8ckn8l/knbl451/TS1IWTnpwpT/hKHr9OFr9KzlkmHv+FMO6TrIMXAQAjjLEfgx+AgRGoWK1WjUZDfKORdK+srNRqtX19fc3NzTHTYyQqeXl5DMPU1taqVKrr168DQENDw0hUCK+cPXt27969RNrEbG7ShqbpXbt2HT58uKioqKSkpLi42GQyZWRk/DyvuN3u1tbWqK4dGOjo6CDs29raOugegMfHwQRJZiqPoHKvtpbwil6n26DXZ2i1KqXKSFGE4x7dBQQSjDCJaxKlAggwQgAw5GIflWCKhBWKCQv/9Hr6s7y5U8Z8JpuwUha/UpawQp64VJG4dCpnlWDsome5C66dbwUAxPoR9kTTNsPQ22y2GCFGsu+NGzc2bdo0ODjY2Ni4ceNGwisxFne5XPn5+cQiKC0t1el0LS0tnZ2dBBWMcXZ2NuEVk8m0ZcsW0nKkqU1Q2b59+5UrVzwej8fjIbyybdu2GOM+tnR2dsbEl81mI5YCALS0tAwNeuDx2p4/xWTMdTisANDd06PR6nU6nU6ry9TqNmi1Oo1WpVTt3bO3qLCopvqu3WbzDXlJlv4BhAgwxCj4Z6jIExdKJ3wuTPiSP36+lJMijV+umLD0mUnLZAnL5HGrZePW8scs+N3zKa0N/QCAcQixIZIvIEOFQqGDBw9+++23ZMfFDNycnJysrCwAqK+v37BhQ4wQPp/PZrMNDAwYDAYSoGRZ9syZM0QWEf2BEIqhUl9fr1Qqb926Fdt8sWW6XK7t27eP1CuBQGDHjh1XrlyBEbLkob3r8/kikWhwoq+vr7+/n9w3NTV5Bz0AsGPHjsegQhlyiLYf8vn27juQnq7UabSZOt0GnVan0eq1OrVSpUpXatWajZkb9u3ZezIru6igsKL8ekNdvZN24mGdjAi7sOghvfIAKvHLReO/3KykLllaX3125ZSnvpg6YZUsPlUWnyKLX/5M4kp5/Crx+BTe2Jkf/Wmd2xYEgEg4glhihkVVd21trV6vLy0tjYXuGxoajhw50tfXBwD37t3TaDRWq5XQ6O7du5cvX3a73adOnfJ4PKQHr9d79OjRNWvWEHJEIpEjR44QUCORSG5u7saNG6urq4ldwLJsX1+fw+Fwu92bNm0qKyuDYeFGrAwS1Hhs0GzkV4RQfX19IBAgGqupqSnoD8BjJZiIP4Uy5hBeAYCyq9fXr1+fodNn6rQb9boNGZl6rS5Dp9drdTqNVqvWkBhM+vo0EonZvnXbie+PV9++Q9QPYlgc1fY/8sqD2n65aPxs4+lrAHDtXOML4gXJo7+QJ3yt4KxVJKxUcBbJExfKOSmS+MVJoz9Kmbs/5MUAwDIMcdqIPQoA1dXVe/bsOXHiRHFx8blz50wmE1EkCCGLxbJlyxaj0Ui8jYMHD169evXq1asHDhy4du1azEO02+27du3Kz88Ph8PV1dX79u07dOgQ8SQikUhJScmBAweysrJyc3ONRmNBQcG9e/fKysq2bNly6tSpnp4ehNDAwMDly5e3b9+enZ3d3t7+U75trLAs29bWRpr5fL62trZohvgxNhh/ssmYSw+jEgiGsrKy0tan6TWaDI1Gp9Vl6jMytLoMnT5Tn5Gh02fq9LF7EkUmbHTieNbgwCDJkSOWhZ+QYLK4FeK4WbnZ0fRfqfnOc9xZvDFzZfFrFAmr5QmLFBPnPzNpuTR+hSRu2ZTR07eoDYAAACM2iBCLERBRhjEeHBxsampqaGjo7u6JnViI7euenp7u7u7u7u7e3t6hoaH+/n673d7f309QIXJvcHCwt7eXYRi73W61WslnTCQODQ2RRABJl4XD4Z6eHofDYbVaBwcHWZb1+/19fX2kW6fTSRj3Z4DBw4EiAKBpmri0hFceg4qZyiOokA4dDjrreJZyfZomPV2v0eo12gyNNlOry9TpN+j0GeRGn7ExIzNjGCG9Vrd+7bpT2SejLktUgv0EKvGfnc0iXgICgJysS7KJn/LHLpDHr36G85Wcs1iWuEDOWSmPXy8av1yU8PHxI4UAgCGMEcaIpLyi8Z4Hd+KPjvTPlFhE5KGAbqw8NqLzKLkfmwr7p+wSG9fhcJDsDjw+DsafYhnmlWG/EPz+QPnVq4cO7N+QuUGlVCrT09UqlVql0mo0ep1er9XpdboMvX5DRiZhGoJN2rr1V6+UDaOCBp3MH15dzX16njyRRFyWyTmpsrgU0fjZZ7IuAgBCDAALAAd3mfjxHwjj5isS18rivlIkLpMnrFTErZPHrxE8PecZ7j+KqCoAQCjEIi9ACCOMWUAsWScDEMaA8PBJpZ+iy0h/+9HKn2/8kLv+2PY/jwcpsdDZ4OBgT08PeWTXz+dX8LCVS7oIBPydnZ03b940mUzfHf1u586dGzdt0uq0JK2iUasz9Rk6jXZDRqZWrcnUZ6jSlQf3HyAaDADcjtDbr6ziPj03igrnx0h+1pFzAIAxwhAGAMzCRuWpKWOnCcYvVnDWKBJSFZwURUKqgrNSzknhjv38t4q5tys6AQDjIMYBjFhAgBhCoAhAGP/0idj/VoV4o4RjGIYhTHDo0KGLFy/Cz2W9SLoWY4SGzzkMd+fxePr6+urq6i5evHj06NHMjExlWjrRLhk6PTmcuSEjs68nejSZtgbfemnlY1AZN/tYNOvFYghhzABAyItS5h6cNGaaOGGBIiFVwVmmmLBAnrhIzlkh56xKGjP7nVdT2xpdAIAROR3FIswgFAFgY87/f//yUI4AIYRYRNM0yUn/fIaY8CMi9HosY0YikabGxt07d6mVKr1WtyEjk9hpWrXmbnXU63b0Bd98aRWRYIoJS0eicvwwyWUhDEEMIXJca5BmZnyonzTmr3LOCgVnqXziXPmE+YrEFFn8Wjln7eTRn057X+O0BgGAiTAIB1jkAwgDAETPvqL//tDE4kPDwZEHjh78BCrDPxNUAD8cYvkx1gIAAB1t9zdkZBIWIaazWqm6fSsahHf0hd586Svu0/PlnFRFIjnjEpVg3x8uAQBM8isQwIgl6eHuNvd7b6xIGj1TzlmimLBIlrhEzlmpSFgji18lTViUPGb6wpk7PK4wAGAIYfBhTO7JxQA85uDL/2v5r+4PDZ9uwMNqPAaVI4aKhJ9kMeY6HVYA8Pn9Fy5eLi0tjYa78cNmxqPlVPZJVbqSMEqGTq9RqWtr7pGf7L2B37+4ijt2gSIxdfjkUao8LlUw7vNv95mBRAQghMGPcQij6Gi3Kzpem7qYN+YzOSdFFv+1nLM6mp6ZsEiWsGTK6I/Wpx5hwkQDhzGOkEOvBBWMmYesoJig+M/Q61FEibn3mJYPWoAP9f9PdwaOJTcf7MfhsD2GV1xut1qjS0tLb21tJYP/05UUFxYp03DXKdcAAA/8SURBVNKJatFptBszN3R3dpGfutoGXv9VimDcYvmDJ4/4T3+2b3tudH4QAggChAEjjKIZl1KqWpH0OXfMfAUnXZ6wWp64WD5xjiJxviIhRRy3gBv34RZdDmASFCXwRO/JkX6EUGNj47Vr10iWiexEl8tVWVlZUVHR0tLS3d39ww8/3Lx589atW/X19RUVFbdu3bp9+7bf749EIo2NjZWVlZWVlXV1dcQNomm6ovy6yUjl5+QWFxZ5h7wA0Nne8cP1its3bzXWNwaDQYyx1WotLy+/efMmTdO3bt2qqqqqqqq6ceNGZWVleXm5x+NxuVzl5eUkjx5V+wjX1daWl5dXV1cHg0GXix72V7iTzfk5BBW3y71h42aVSv2fR+VccQnhFWKD7duzl7gsANBSb3vtuRTe2EWyh1GZtXd7DsEEAwsQARzBiAUMGLGEwN/uLeXHzxCMW6LgrJQnLlFMWKDgLFIkpCg4qYK4L7hxHx87eGl43w2f+IRoSAYh9tq1ay+//PJf/vIXr9dLgLFarXq9fsaMGVVVVS0tLXPmzJFKpSdPniwrK5s+ffrUqVMNBsPQ0BDDMNevX3/rrbdef/11YhfV1NSkp6dTBmPtvXs3fvghQ6ef/vEnTY2NtbV1f/zDv//quV+VXSkjJ8paWlpmz569cuXK7u7uU6dOSSSSuXPnWiyWnJycWbNmlZWV9fX1rVq1avLkybEYM2LYgoKCDz/88NixY36/3+VyPsgrDisAOJ2uzA2blEplU1MTALAs8/OQYIRyz+asX7uOuCzp69POFZfEfr1b1fGidDF3zGI5Z+XI82D8p2fu3noGICayMUYIMCAGYcQAZjAwwIJ+3amksR9L4olqSVVwUhWcFFl8qmLCat74+eLJM3OyrwMAQBhDIJoa/fHgJxw4cGDq1Klr162FYZHS3NxsMBjIkFlZWW+88QYJVh46dOiPf/zj8FQwAKSmps6bNw8AXC7XtGnTLg//wYWUdV+v+et7f8YYXyg9/8Kvn7f298OwEDt+/Hh7ezsARCKR9957b//+/VFS3L1LzkvW1ta+9tprb7zxRm9vb2y4M2fOOBw0jJRgEn6y2ZDrtNsAwG53ZGRuWL9u/ZUrZSNn+VPF1m/dsvkbrUar1+rVSvW2rdvsJNeEAQDKL9RNTf5COG6pgrNalkDOg62QJ6zgjf1sa+ZJiBp7LAACRI6dE3sxglAQAIJetPTLHVNGfyKNWzk1fr0iYbWCs0TOWSbjrJElruaO+1LBm1FkIuFbBiCWJ2cwxsGg32QyFhUV/eaF32afOElme+9eDUUZyf3Ro0fffvttkqHYu3fPe++9N3JdX69e/eUXXwLA0e+Ozvj0H4QQgBAgBADd7e0vPPfc+XPnIpHIO2+8sWXzN+T3+/fbjh8/TuDx+31/+9vf9u3fB8SNb20lDtXNysr8/Pz58+bPmjmTZGxZhj158iQ5kfSjDSZJTi40Ui4HDQCtLS16vV6j1n6zacvd2zUxYNCI02wxqILBYG5ubnq6asOGTRq1Tq3WVVbeguEj2ABQmHtdkjhdErdUwVkri18lT1wqT1ws4yxPHv2Fds33AIBYwBBkWA9CDMsAZofPjiBAGAGg3q6BD/64dvITM6Zy1j0Tv2oqZ55iwvzoKXJOKnfsFy8IF5ZS9wCAjbCAAwj5MQoDhEOhodPZx4O+QO7p/F9Nfb666hYA1NRU5+aeJYs69v3Rt99+c2DABQD79+994YVfnzj+fc7pU2dOnsjPOfuX995dvGA+ACxeMD9lKfnDGItRGLFhAIQx8/vfvb5j+xYA2Lljy5tv/t7v9wIARRmqqioJzfx+79///tf58+eWnju3OXPjhXPRPPQP18ovnr/gcjpff+XVTJ0eANgwcyo7u7urAwBoh81kyJXwk0dJeTxzfr7T4QCAGzduqNXqzIwNqnR1hjbDmE91dHTEcgMjS19f3+nTp4mzolap1GrlpYvno2eEh8v+LcbJT34wdUKqLP4rOWelPHGxfMJCOWdZ0ujPUxfuGtEQAWYxG/2PA0bk4ARiUQAA6qt7XntuEfep2YqE1GcnrFJwlg0f709VJC5PHvOPVxTzLhXc+bEzDIDZcMh7+lSWw2YDgPVrlP/62usDbrqttSlvGJVvvz385pu/Hxx0A8CB/Xt/92+vN9bXtrY0NzXWt7a0zPly9ry5XwLAgnlzFs6fS4wmjFmMGYxZAPzv//7O/v17AKC7u+O556ZevFAaCgVOZmf5fEPEo/D7vX//219Wpq6oranZ9s3WooLCKCrl101GCgCuXyt/VjGVyjcAwJmT2d3dnQ+gIubzqPw8t4sGALPF8vXaNRqtRqvVazV6Zbo6IyPj2LFj58+fr66urqurq6uru379ek5OztatW9PT0jQqZdr6NRs36G5WVmDMshF2wOlz9A92tdGXChr/9No60fgv5ZxV8oSvFZxV8sQl8sQlck6KaNyi11+YW5Bf1d3mtPcOuh2BUIBBLCJOeyyFxrB+jEMAcL7w7lTuP/hj5ygS0uTx6+ScFDknRc5JlSeukCUu5I/75AXxZ6eOlFnb3YOOQMDLAoZg0H/mzIn+/m4ACPiDH3007csvv6itrTFRUb3y/dFv//DOW4MDLgDYuWPbn99/d+R++uqrlfPmzQGA3bt3vvHG77xeD0D0vxkAQNOO9957t6KC/LkSL1u2dNHC+VU3b1y5fBEgaiL5fEPvv/enA/v3AoDT6ezo6CA9X79+3WQykfsjhw//+plnG+7dM+bndnd3QPT/K7kSfvIoITfZYqLIv4p6rX1GE7Vx8yaVWqNUqpTpKpVKlZaWlpaWptVq1RqNWq1WKpVr1qxZt25devp6vU555nRWZ8d9okgqyu689drc3724+DnhXGnil6JxcxSJqbL41bL41fKEFTLOEhlnqSxhpYLzFT/uH/yE6c+LFv3+xZS3X1tw8vtCACDCBwODMI6wLMIsywZZNgIAR/aaueM/Eo1PkSWslXNS5QmpsoQUGWeFjLNEnriQP26GKH7mi+J5f/i3RTmnSgEAMDpz9sTAQDQd2dbW/q//+m/TPvrQaMgjNdknjr/z9psBvxcAvj1y6N//8HaUbRELAKtWpc6fPxcAuro65HLpsWPfjcTseNaJdevTIpEIEdQXL174zYvPq1RpAwMuwlUAgBDz97/9Zf++PeQRn89HMpg3b94keTaiDr5KSf3da6/u3rHNbut/ABUxn2sc/q8XKbTLWVVVdfbs2YMHD27Z8o1Op01PT0tPS0tbv16Znq7Tabdv3/7d0e/OlRR2tDczTIgIIQDIP3X+F6N+E/8vHyb8y8xJv5yZ9OSMSb+cMfmXs5KenDFl9LQpoz+cMvqjyU98Oul/z5g0evqEX34a/4tZ8b/4+H+Oekmv3AcAGBHHJYwhgjBi2Kj2BsAI4fSvDsb/7/cmPjF98hPTpzz56ZQnp09+8uPJT06b9ORHU0Z/POmXH8X/4u9PjHp555bvAeBW1e0ZM6edyP4uKlIAysuvx40bl6HXAsD9+20LF8zjcZMKLKa7d+9+/tlMoYB38eL5cDiEMVtbW/vWW2+89NJvqqoqAbDJRL3xxu8PHjpyv729vb2jqLhk67YdVpsdIJrpYSLMH955e9OmTADAiEEsE/D7SooL5TLJ4kULysuvlZeXb9iwITc3x263K5Xpy5cv7+rqJIj6vd6/v//+Sy8+73I5iAQzG/NkIt4oiYBL5Z+NZb1GlnAo5KTtnR33m5sbm5sampsa2lqaero7PYPux74MoLmua7P21KEdZUf33Dp1+FZ+1k1D1s2inKpS6maJ4cY5441S442S/MrCnErTmZuG7Funj9w5uvvm9kxz+eW7D/b0mM497uC+7XlHdpfmHPvBdKqyxFB5jrpRlHeDOnUj52jlif0V3+64uj0z/8b1BgC4UXkzN+9kcQnlD/x4DuTK5UtXyy4DQEtzo5kyGvPzLpw/90NFOUUZKMpw6eL5UCgAAFVVlUZjvsGQV1FRTji1qanh8OFvT548XVxUUllZFYk87DCUXyvr7Lgf+xoKBi5dukDeUXL+/LmSkqL8vByn02Gz9efl5Rjyc1tammJuQV9PT87pk6Ggn/CK2Zgn5E4eJeYlXb5wztrX5aTtNruVpu00bXfY7bTd4Xa6BgdcQ54Bn9fj9Xq8Q4PeocEhz8DggMvtop0Op9PmctodTnu/09HrorsHXVa/x+MfHAp6/SFvMOwPhn1+JuBngn426GfDATYUYEMBJuCPBH2RgD/iC4aGwqGhiMvuom122mZ1Wp1OO+2ke50Ou9M24LR5nLYBh93usPe63Y4hj8fv8TGBIBMMMKHh3oKhsC8U8oSDA+EhV8hp8zppt9c7GIl4A4GBAbfDYbe5aCftsAe8Hu/gAG2zetwuJhRkQ8Ggb8jvGQwH/Uwo6PcNOWk7TdsHB90sEw6Hg+SlIbTD5vV6fENea1+/w+7weobcTvLaEDp62e1DA2437RigHbSt3+Wwu+y2kN+HI+FI0B8K+oNBXyjod7tpz6A7Eg5GwkG3i3bSNofd6rDavAMDfu+Qi7Y7nQ67rf/yhXNiftIoSfKUI/t2l104ZzblGw25lDHfZDJaTMYCiiqkzBYzRRnzKWO+2WS0mKkCi8lEGShjvokyWChzgcFSYDQVGPMt1FmL6WSBObvAnF1ceLrQfLLAfLbQnFNgPlVgOVVgPmMxnbaYcixUjsV02kxlk8aFluxCy6kiy1mzMbfIbLEYzIVUgcVIWajcQspYYCwsNBQXGC1mQ15xgZEynCkw5Rda8grNZwpMZyzUabPxVIHpTKE5p9CcSz4tRqqAKrJQxgJTrsV0tsBsMBnyLRRlMuQVmAwWymAxGgrNJgtltBgNZkN+AWUstpipvNwCiiowUWZjvtmYbzYaCiijhTIO3xgslNFCGQtNpgKKMhsNBRQ18rIYDYUmqoAykptCE1VgNJKvBZSxwESZyVgminRlNuSbDflmo8FiNBRQJtKGEPnypYsH9u4S85JG/faZqaIpk2QCrpA7RSrkSYUCIY8r4nGlPJ6YyxPxeWIBXyIUSIQCsYAvFvCkIqFUJJQI+WIBVyJMlgiir26S8PkyoUjCF4p4PBGPLxYki/iTJMJJEtEUqYgr5gtFXKGIKyBvqBLzpGK+UCyYIBbGiQUcqZAn4olEPKGYnywVJku4XCkvWcqbIuVPFPMnSASTJXyulC9QiMUibrKQO0XM50r4AolAIBHwxXyuRJAsFk4WCydKhUkyYbKEP0kimCjmTxZxk2QCsVQgEvOSpMIksjryrinyei3J8LumhMlJYi5XJhRIBXwpee8Uny8XCsU8njiZqxAJpQKeTMiXCnnC5CkyIU8q4MYumVAg4nFlIqGIxxXzebF3X5GBhMnJMoFAKuCLeVwxjytMSpKLhAqxSMRNlgr4Qi5PKhQKeVyxWCAU8HjcJAF3yvPPyP8PpdIRBz9eRyoAAAAASUVORK5CYII="/>
          <p:cNvSpPr>
            <a:spLocks noChangeAspect="1" noChangeArrowheads="1"/>
          </p:cNvSpPr>
          <p:nvPr/>
        </p:nvSpPr>
        <p:spPr bwMode="auto">
          <a:xfrm>
            <a:off x="152400" y="152400"/>
            <a:ext cx="88582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0" descr="data:image/png;base64,iVBORw0KGgoAAAANSUhEUgAAANQAAAApCAIAAADCsJCIAAAgAElEQVR4nO2cd1xb2Z3oL7Ob2WQmm+Tt5m3LlmSTTMlsks2mbHZTJplxt8HGBmNMsXGjmWpjY4pxpRcJhETvvRfRexVVoghEEyAQSPeqd+m28/64GOPucWYnee/zfp/zx9W5p91zvzr3nN/vdw4E/r/8PyQmk0mn0+E48cduyMuEJEnqAgIkQZg1BG4gjGrC9PkFo5owqnDcjOM4ThAEqiWMqs+7fDVhVOM4iv8xhCTJ14knCALHMQxDCYIgSdJoNFKRarVaLBZLt6UYhlFZSJI0m1Eq5W52s3kno8FoFIvFYrHYYDDiVIkoShAEQRBUmSRJajXa2vr6tvZ2o9G4txAcx6nEJEmaTCaz2UwQBIqiJEkSBIFhGNUk6oIqnLrGcIxKTJKkwWAUi8VSqRTDcJIkzCYzjuEEQZAkgaIYhmEEQWCPHt9sRh/1BoGiKFX73j6hyoRwrdxcHQ4ab5AlfmTp5xeKvMkcTzDDBgAAnQQ0RBE5V8hS38+zinwvssAfLPb8Uf6+SqWKy52emOBNTc3weDM83sz4OG9yckqpVD2VcnBwqKurmyTJ2dnZ8vJKnU6/vi6Kio67FXI7POxOXX0DiqIAABzHsrKy8vMLqJ8AAD5/vrauQa3WaDSanNy8mzdD7t9/OD09CwAYG5vo7u4FAExNTZeWlqtVGgDAJJfr6end3NzyVAMWF5cbG5vMZvPWlqS4uFQs3pLJZHn5BQKBAMeInp7excUlFEU7Ojqnp6cBAH19A8PDowCAiUluS2sbAEChUqWy0m4G3woNC29v6zSbLX19Ax0dHQAAg8HIZresLAtXV9dy8woUSoVeb2CzmzY3xQAAi8WSlZWTl1+IPTkYYxgGAIAwuVjt9QFuB0msIelTwQaS2jwT+dzwVEobSHoIknwMaRjuADNaptth1+9s//YFGV9U2ksClWYfJN0P6fKuAdzyOZP1KkFRrL9vMPJh3IP7MfFxtMSEFDqNGRdLi4+jDw2NUD1LiUqlCgsLDw+LEIlE14NuBAZek0ql2dk5R45ap6Vl3L17/8QJu5GRMQDAzMzMDz76tx/9+D/4s3NU3oyMLGeX81zuVEVF1b79h+/de1hTUysQLGI4/jAy+u7d+9vbkhs3gr08r8rlcgAAg5H613/9N2Fht3fxpSQ/v8jL6+rS4nJaWoaDg+Pa2jqHM/LBhx9duxYkXBGGhUUUFBSura37+PgzUpkIgtwMDomOiQcApDCYXt4+Wq22qqrmwKEjiUn0wGtBrucuTE3PMlKZ585dkMvlkzyeq+uF3t7+2tq6b/3jd9LSMubm5i9d9mA3tQAApqdn3nv/ox/9+D/mBYK9TaLGewiTi1W+72NOkNQegu0g2A6C7SGYuj71KOzG7A17I3dTUj9PQ/BxSHoI0qZ7kZjJMtMlu/w9ycE9WaiLveXvlnnqNYIdBNtD0mOQ1MZKVxz8ecFHEIROp1Or1XqdHsfxl6TEMIwzPEpLYiYmpDAZGQxGOjM1g05LTaYzOZyxvfBpNJqoqBgfX//MrOzLVzxaWloJgmAx08+dv8jhjNQ3NNrZn+nr6wcAVFfXHjli/em+Qy2t7VTenJzcixeuTE/PtDS3HDx0NDsnj4o3m81x8YnBwSGZmdmXr3jWNzQCAJQKZWRUzH/91699ff2Xlpb2traystrD0zuVyfLx8WcwmCRJTkxM/uzn/3n8uG17e0dcfGJZWfn6+vq1azfT0zMVCmVExN2bwbcEgoWIiHvXrwfpdLrc3AJPz6sKpbKnp+/SZfeZ2dnOzi4X1wtTvCk2m331qt/W1nZXV9e3v/O9S5c9+nr7rwcFd3R1EwTZ0tK6/8Chg4eONTU148TjwY/qXghTiDVBH+AXrWAnK8TJCnGxQpwgxA6SHodgawi2gWB7CHG2QpytEKcnAxVjB8E2EGwNSW0gxB5CnKGdW6ch+DikzfYhMTPK75Vf/VBqAyFOEOJshbhYIY4QfGonI3wcgh12q4DgUxBs/dJgAyGnIcTFCj4FIfZv68sjPhf4jEYjjzddV8euqKhpqGfzeFMGveFFiQmCkEik01Mzs7NzU1Mz1VX1LGZmSjKLmZoxOjqxFz6jwZiSwvz1b37/05/+IjAwCEFkAIC8vMJ9Bw45u5w7der0tcAgiURiMpni4xMjI2Nu3gxhMFK1Oi0AIL+g8NIVj6mpaaPRGBsXf+SIdUFBEYpaSJLMSM88cODwT3/6n4HXbsgVSgAAZ2T03v2H0dGxN24Es9nsva1tbW07fvzUD3/8k9Nnzs7MzgIARkZGvb193d29HjyIvHfvQSO7aWNj41ZwaHZ2rsGgj4yK/nTfAT+/gIMHj4SGhpvN5uLi0sCAIJ1ONzo65uXlM8vnLy0uBV4LysnJpdNToqJijCZjX3//aYezPr4BsbEJwcGhExOTCoWSyUyLiYm7e/d+YhJdqXo8IdkD37UPcDcr2NEKcbJCHCCpNYQ4fEXu/T1F4L/J/T6QXfwr5IwVcgZCzlo9GSDYHpK5fFXh832F/0fKwB/Kvb4Fn/1z5AyEOFkh9hBsswc+7w+l1hDiBCFOEGwPwdaQzOnrCt/3FAEfyX2+h5z/GuIIIY6QzPHPZFf+TuH3ocL3A4XP+88Jfj+Q+7wnu/C/kLMQfAJC7N7Wl9/+HOAjgUCwyGJmxcUm0ZIYcbFJTGbGFG+GIF64bCRJkiAJAIDZZO7s6Emms+i01Gfh0+l0SUl0Fxc3X19/T0+vmZkZAEBOTp6z87nw23esbWyzs3MBAGLxtqenT0TEPf+A61d9/NbW1gAA5RVVFy+5j46OAQAMBkNaWrq1tU1FRQVJkpmZ2R4e3r6+AZ6eV6empgEAZeWVFy97RMfEubq6sdIy9ja1sZF96YK7h+fV8+cvNDY0AgB6evseRkazWBnnzl20tbXr6OjcEm/dCg7Nyc7TaDQPo6IvXXavqanx9vYNCQkzGAxFRcXXr90wm80Tk1wPj6vj4xNqlToxkebu7u0fcL2svBLH8eaW1pCQcFZa+nHbU46OzsvLy2Kx2MfH/8GDyFshoV5Xfbe2tl4A3wUr+CwE20HSw5Ds/Ld0xSHY4iAm5qNLw1rWRdjuL+CTEOK0hzwnK+QUBJ/8kjbbC1vm4GI+tjqhTT2PnHoLtoMQ5+fBZwPBTpDUFpIeghS+PzI2JWHCUUzMR+e61FEH4ROQ1BpCnL9uqIzARFOYcBxb5jwnrPNQQZ+W5gifhKTHPjf4cIIYG51ISmQk05gZ6Vl0GiMpMaW/f2gvRi8S1IJ2dvQk05nPhU+lUkVE3Ltz5z6fP3flikdMTJxOp2My0wMCrvH5czGxcWHhEXKFoq9/4ODBY97evpcuux84cKS/f8BisaQyWY5nnUdHx3Ac1+l029vbly9duertq1Ao6cmMqKiYubl5dw/P6Og4g8EYHRO3/8CR8PA7Bw8e9fENUCqVu20oKir18702OcG9fz/S/YqXSqXu7OoODg7t7u69etXvW//47fqGhu3tbX//a2msDASRhYVHRMfEEgSRykwLCLim1WpzcwsuXrwiEm2w2c1nnVyHhoYAANU1tR98+MOjR234/DkAQFFxya2Q0OFhztGj1h999MP5+Xne1NShQ0ev+vhduux+4OBhDofzYvjsIdj2S8qbvzIPlJJm/W46XWUkbPcObAshznvIc4QkRyCFz7+hK+M7xclEytsH4KMQ4vDCkQ+2gxC7r6gfHrfM9QFi5w2RGKphucE2kPQIhLh+08SpfOX7NpTfQU5YSY98fiMfAAuCpYz03JRkVkZ6DiM5LT09Z3p6liDIV2Y0m8wd7V0vgk+tVt+79yA0LAKB4VQG0/WcG5/PLygo9PUN2NjY7OjsOnf+wsDgYE5u3jm3i6OjY5zhkTNnnLOz8zo6Oq2tj1+6fGVjY3NxaTkuLjE87M7x47b37z/U6/UpDMadu3c1Wk0KI9Xd3WtgYDA4+Nb9B5FbW9txcYkODmcnJiZ321BaWu7t7bu6utbU3HLawbG/v7+/fyAo6BZ/bq68ouLn//nLysqqra3t69dvZmZmy2SyiIh7cfFJJEmkpaUFBQXp9frW1vYjR619/QKdnc+7urotLCwAAEbHxj/8wQ/t7R3UajUAoKCg6MaNYKkETkxM+vjjTwYHh0pKSs+7XeDxeH19AydPnk5Pz7RYdlZCT875nCGp7VvqqOOYcGJvz5KoSVd6G7b7CnzyCfjgU5DE5i194Q3SYgQAAIIw1ETCdu/Cx6GdueBe+OZ65V4fSg5AiMNf6DK9cHh1bxWEXqlJcYJtIOlRCHH9K1NfwaO6SRK3kJiJxC2PA4GTFr2+OBixtZIe/Tzhg2GkpKSClsRgsTLpNGZhQenW1vbrZHw5fGazeXiY09PTazAYNkSi6uqa9fX1+fmFto5OtVqtVCrZ7Ob5+XkOZ6S3d4DSgnV29gwODrPZTVFR0QMDgyRJzgsESUn0sNCI5BSGYGEBADA5OdnX12c2m4RCYRO7aXJysre3d3l5BQCwsrJaU1MnFAp32yAQLLS1tcvlcoVC0djI5k1Ni8Xi3t4+mVwuhaWN7EaBQKDVant7+6anZ4xG4+Dg0MjIGEEQXC6vp6cHRVGlUlVSUhoeHhEZGd3V1W02WwAAMrm8rKy8o6OTel4+f667u9diNos2NpqamleWhcPDnP6BAQAAiqItLa39/QNms5lq0pPwOUCw/buGZtrOezcbKKpI1KgrCYdPvfMYPicrxBGCj0Jyz+9bBH1UemxzTnnzvySHIZia8D0Pvu3fQbIL/2DhNe1UYdKRmAUAQOjkmuSzsA0kPQYhrn9l6snZKXN70dCSbKi8Y6iPMTTEGOqjDfUxBnaivuaBMuI3yGkItvk84dPr9c0tbTRaampKOp2WWl/XqNPpX53tVfABACid6s5DYRilEN6NwXGCUuru6v1JksQwzGAwGAw7Kx4Limo0GpVKZTKZniyTBABQOuTdvCQJKF3ubgN2ldhURhTFqAaQJAEAIAFJEAQgyV3d726DCeJxRhzH1Wq1Tqfb+2i7bX7qMQEgqefaTUAQ5N6fz8Dn8DVTdzYAAF0aNdTEouvTgBr5noEPtoOk1m9pM31Io5qqSF8XDdt/VXocQpygHUCfhe9jSHb526hgAJCEiVNjaGbgsnXwHPhyd17qWBXi9h3Jvi/Dx9+BT7wD234Vtv8afOZriMNfIme+hDhD8Mk3gU+r1UmlsFqtfsoGhWIohzPKSEmjJaUmJ7P6+gae0pZhOA7DiEi0odU+8QJeCd8XIEqlmj83t7GxYbF80SrPl4tKpZqemV1bWyefnL9QFO6B7+z/MjQlWsYbFAG/lHu+jy5xAACkZQ981JDmaCU9Bsku/7Nlqo0qCN9eUIb+RnIEerwifgY+mecHkt9DCs/vmYdKjJ05iOu3VfdscHgFvAS+wUL41LtbP4ekh6wkh6HtTyHJp5D0CITY7kwr3wA+yba0oaEpN6ewqqqOOzml0Wj23l1cXM7MyI2Lo7OYWdPTs9TAQIlepx8f5xYVlaWxsprYrXK5YvfWK+HTaLSLi0vj4xNTU9NqtRpFsbW19YmJienpablcQb0GkiAQBJHJZNSQoNfrYRihrFJyudxoNGo0Gj6fz+fP8flzCwuLBoNBp9PJ5XJqrGpobDrj6BwVHQPDMABALldQhhatVru1tUWNl1qtbntbYjQan+oTnU63tLQ0OjbO5/M1GjUVabFYpFLp7qpFr9cvLa+MjY3PzPDVag0AQKGQz8zMzM8LZmf5QuEqjuMoiq2sCMfGxqnmAQAInGhqaj7j6PTgYZRUCgMA1GoVnz8nECwIhUKj0fhoweECIc7vKEN/Jvf67vbvILnPDzAR72n4nHdme9JjVmrWRUKvAAAAkjCyk5DTX4OPQ4gLhDhCiOPzRz7pYUh+6a9Vob9AXP9h+zeQJtaOUIpfBt9YnSr8d+qHx/RFt/RFwZqkM4qr78G2f7bzN3D+zPDp9fq21vbYmKT4OHpSQkoqI62+jr0qXNtlBYaR4qLy6Mj4vJyijQ0xFYlh2Pq6iN3YzEhJS0xIiYulJcTT+3oHdseYl8NnsVjKyyudXc65Xbx0+/bdubl5Lpfn6XnV2eWcq6vbw8io7e1tAIBCoQwIvO7r509NNDkjoz6+fj29vWq1OjWVNTQ0vLy8cisk3NrmxIkTdlFRsWKxuKmpJS0tQ6VSjY6OXbhw+ePf77t0yX16egZFURYzvby8giCIvNz82Nh46j9WWFRif/pse3vHU93S0MB2db1w5Yqnm9tFWhJdqVACAObm5s+fd4uNi6e+D+0dnS6u58+fu+Dicp5GS9YbDLOzs15ePseOnTh92jEnO89oNHZ19164cMXF5ZyLy/niohIURcfHJi9evPL7T/ZduHR5ijdlsVhycvNOO5wNDg7LyMgRi7f2rHYdreBTkNQakhyGFDd/jm1MPQe+s5D0GCS78A/miXqq6YRUqLr9e+lRCLaD4JMQbAu9TM/naAWfguCjEHwU0iQ7EYqXwYfLROgqF1dtkRYDaTaQOrllvl+dfA52eFd64k1Gvg3RZm52QVJiShorKz0tM5nOTExIzs7KGxrkUD1usaBNTW1RD+PqahtNJjMAQK1Wc4bHcrILkhJTUujM9LTs9LSsxAR6SXGZTCZ/Hfi0Gk1ExF2HM2fb2tvX19eUKlVBYfHp0441NXU5OXnHT5zq7x8EAHB5Ux/96Cff/f6HY2MTAICOjq7v/Ot3fXz9FheXAgKCiktKTSZTX2+fra2di8v5sbExs9mcREsOCLwuhZH4+CRbW/vunr6FhUWVSqVUqn18ApKTUxYXl86duxAVHUsQhMlkunrV/y/+4i/j4hL2TtQwHI+JjXd2Pj8+MREXl3jS1p7L5QEAmptbvvnNvz1y1AaRyQAATFaa7Un7vr5+FivN3u7MxCTPYDAWFZV8uu+Qn1/A8sqKUqkKC7/jev5CQ0Ojj6+/91VfGIZTkhnHjh3v7e1bWFxSqVQIggQEBF267DEzM7u5uanX65+EzwGCT0NSa0hx42eY6Bn4XKwoo5aGdpZQSwAAgCSMrQzZmW9ID0JSawhx/Jrc818Qt68iji+CD4LPQJRRREM7Syg2nwffzoLjuUoOQinWpHlIT/w5YveZ53yra+vp6TmJ8clprMyM9Oz0tBxmamZSIoNOZ1ZX1a0K1w0GY09Pf1wcrad7ALWgItFGXW1DMp2VmMBgpmakp+eksbKYqZkJ8fTsrLxdlekr4NNqo6Jizp270N7eqdVqcRwvLi49d+5iS0tbdXXNGUeXwcEhAEBldbXLOTdrm5N1dfUAgOEhzq9+9duDh442NbfcuXe/rKICAICiljt37iUm7iwKk1MYN27eghGkrKzi6FGbmpoaKl6lUoeEhF/18bt1K8zHN4A/NwcAmJ3hB10PPnToyJ07d6VS6W7zcAyn01M8Pb2nZ2bS0zM8PLyXlpbNJnN2dt6xYyfcLlzqHxgEAOTk5Lq4nJ+Y4JaVlTs5nRvhjAIAVlaEvr4BBYXFAACZTBZ8Kyw6Jg5Fsby8gqs+fjJEVldbf+Dg4fKKSgp3GIZv3Qr19vbj8+eo7/JeJfMjC8cxSBH0DHynIMTZCraGENdvmjnlO02Xi1T39ksPQojdlxUh/21sSjZ2psn9PoJPQM+H7+yjQdH6efAdhRDXvzb1Fz3mhSRweA1bnSKU27s0omuTylv/DVt/ZguHSqWqq2uMi0lKTEim05h0WiojmZWSzIqPp0VHJWRk5DQ3t1VWVKcyMmprGro6e3Oy8qOj4uNi6XQaM5nOpCcx6TRmYgIjJjqhvLxKoVC+DnxGo5FGS/7Vr37r7HK+tq7eaDS2NLcePmxjbX3i008PhYTeVigUJpMpLi6ByUx78DAyLi5BIVcODw37+PhfuuzxIDLaP/B6c3MrAMBgMISF3YmPT6RWQkxm2rXrwZubYp1OFxsXv3//wfSMTJPZZLFY7t578LOf//Lff/KLyOg4agVaXV0TcecePYVx82bIwMDQ4w4myfSMrIOHjgYGXndxOX/n3n2DwbC8vHz33sPYuISQ0PCMzCySJCsrq37/yQHbk6f3Hzh05+59yo9hYWHR1zcwL78QACCXKyIi7sfExOv1+ry8wqu+ATAMGwyG+ISkTz49wGSmmU1mnV4XcefeL3/567DwOyMjYziOfwb44NMQfARSx54kVDt/emNXJmz/dekhSMs6j2/yAUGgwhGF/49h6zeCj1IyD5Xu9AtqNPWXqMIPyb1+pIq1s/C7HwGJ6SvC4ZNvfVY9H0mSW1vbHe3d5WXVxUXl+XnFudkF2Vl5Gek5qYz0pMQUWhKDxczMzMhJY2XSaKlJiSkMRnpGRm5Odn5+fnFJcUVVZW1NTX1zc9vysnB3sfyqkU8XGxvv6upWV98gkUpRi6Wiosrd3Sspie7kdC4tLRMAsLkpvnjJPSQkzN8/8OJF96XFpYGBoXv3Hubm5p13u/jb333a0dENANDpdLduhUVHx1LaMiYzLfBakFC4CijPpexcaxvb2rp6s9l8/0Gkf8D10LDbPj7+AoEAAECjp7icc7t776Gd3ZmiopLd5mEYlpKS6uMbMMefy8zM9vEL2JZIxsbHnZzP3bwZ4nrOLTTsttlsLiur8PDwTmWynF3OZWVmUwPB3JzA28s3OyePJIFMJg8Lu5OQkESSZElxmaenz+bGJgAARdHs7Nxjx07U1NTJFYq79x74+gbMzc3r9a8/8tm/A5+EYBsIcfyGqTePqptQS1TR1pJPINj+HdPAjsMFKuhR+Hz0ZvDBxyGZy1e1OZ7myTrLZIOh7qHc8wPpAUiyH9r+FFJH2eEy0c77HihEXL8uOfgmqhaTyaRSqiQSeGNjU7iyuiBY5M/Ozc7OjY1OlBRXUJ4pyXRmWVnVxARvlj8/Py9YWRFubGzCMKJUKrVardFo3Dttejl8KpUqPDzCzy+Q+tihKJqRmeXj4zc3N5+ZmePnFyASifr6+g8eOurrFxgQeH3/gcNdXV3dPT1BQbeGBof8/AK/+Td/X1VVTXEcEHD9zp17FHyJSTQv76tC4arBYJDC8Nyc4Iyj8717D1UqdXBwaAqDubCw4Op6PjmZgSByH9+AU3ano6Ji9u8/TPkK7LwvFI2Jiff1C9ja2s7PL3BychUsLJSXV+7bf+jB/Uhnl3MODk4rK8LCwqIbQcEymYyZmubr6y+RSAAAszN8N7dLLFY6SZJyhSLoxq3AwOuLi4vR0XEXLlwSi7eMRiMMI1wu78wZ57DwCOHqWnjEneBboVtbW9R4/9rw2UDwMUh1/xCOrAIAAEkYuzJhx29ufQzB9l82dbJ2Hmau+43gc4QppxgnK8T1L2UX/lZ24e8Qx3dhWwi2h5AzkGQ/JHf/Pjq942tkmaiXXflHyX4IsfvS56VklsuVtTX1SYmMpEQGLYnR3NT2uSiZNRpNfHxCaGg4NUfEMKy0tCwo6Oba2jqXy/P2vtre3lFYWOTvH8jlcecFC+4engWFRd09fXfu3Ofz+Q31jZ98sr+quhoAoNPpqTmfxWIGAGRkZIVH3IUReHR07MbNW+4eXra29qWlFQaj6d79h6mpLALHaTR6eHhEU1OLf8C14uISBEESEhJ9fPw2Njao5pEkmZOTd+yYjZ9fgMMZp9Cw22tra4lJ9JCQcARBGtlNFy9e6e7uqampDQuL0Gl1fX19bm6X+vsHAABLi8sBgUEFhUWUX3RGZpaNzYmLl67YnLCLjIzW6/UjnNHg4JAr7h4nbO0KC4uVSmVsfMLBw0dv377DZLIWFxZeA77ScNjuK9KDEOL8dVNX1o5WHRYqQ3+//Vto+2NIeuxtIzvxc4DPAYLPQNKjkORTSLIPkh6DEEeIcvGS2kCKy/9iGa3egY/bJPP8jmQ/hJz6fOCTSuBGdgudllpYWNrV2ZubU5Sakt7R0aVQKF6Z9+XwoRgqWFiYnpmhptgkSWyIRDwuT6fTm0ymiYnJ5eWVubm5+fl5ajSdnp6Znxdsb0tm+XzKojA6OioSiQAAOI7x5/jLKytUySsrQj5/DkXRxcWl/PzCtPTMluZWlVIFAJifF1Dm180N8fj45Owsn8vlqtRqAMDW1haHM0JN2igRiUS1tXWZmdmlpeUrwlWj0cjl8haXlgAAOp1ubHx8bW1tY2NzenrGYrFoNJrh4RHqW6/T6bi8qbU1EdVyBEEaG5vS0jMrq2rEYjEAQDAvyM8vyMjMam5uoVSGggVBaXl5TU1dU0vL1pb41fDpS8PhE1+W7INUd36PS3a8FNE1rprlqX5oq4510CS57iqc3xA++iP4zv457PAV2P5d2P4d2O4txJFSLkJSa0hx+duWsVqqFguvSeb57c8FPgLHlxaXSorLY6ITEuLpw0McvV7f29MfF5uUEEerqqpZW1snyZe5F/zBFo5X+y48XaPZvLcKkiSoLR2Pfj5d4OvEUG6Cr9mAl6Tcaxai7H5PGYpIkiRJErVYSJJ8Pfhs3pbsg7SpFwmtbKcIs55QSwm1lNDAhAYB6I7N8U1HvrOUV6nc9/u6PD9DQ5yhJlL14CBsawWf2P3svmeZ2VGQWsZrZZf+/g//7JrNZu7kVHZWXlJickJ8cnZW3urqGgBgaXGZxcpKTEhOTEjJzyvm8+dQ9IU8fbHmNXJlZZnDGX12pwglq6trra1tc3PzX7yJ7zPJHvPay+ErC4dt3pZ+CunS3UmT5uWF/iHwSQ9Cims/RReGAEmQOGqZbVf4/lTyCSQ9AEn2Qarok5QtGABg6s5AnN55swXHrmh1uv6+QSYjIykxhXKCr61ppOy2SqWysqqGlsRgpKQnJTDSWdmc4TGD4WnDFCUvh08mk8/O7piklErlwsKiSqUWiUStre1VVTVdXV17v4Bqtbqvb6C2rr61rX14mKNSqTVq7dLSMpUdACCTyTIzs+vq6jUajVC4Sk38NzY2N133u3UAABKTSURBVDY2AQAKhSI5mXHw4JGQkPD1ddEb9MkXJs86k754znf8bfgQpImxscx1Y5t8bI37OAjH0dUJQgNThb45fMch6TFI5vQNY/eOkhmQuGmoUnXfWu7/U3WCg2Wum/pCkWa9NtMLPg7Bf4BLlUqlbmvrpCUxaIkMStXCYKSNjk5QWjEMw4aHRpLprFRGehorKykxJYXO6u7qe8qlgJKXwzc9PePl5dPa2gYAqKmpv3v3wczMLI2WcsL2lLuHV3RM3O4cDgAgWhfFxcZ7el09dNja4fTZ+XkBZ3jk1q2wsbEdp8mZmVl//2vt7R1ardbX1+/27Ts6vSE3N5/FyiAIorKy+shRm9MOZ4ODQ8fGxj5rn3yR8mL4jkKKGz/HNmcBACRq1pVGwKe+Ap+AZJf+ShH4I2XQzxTX/v1R+Inc6wcy///YVc6hgl6F77+9Ej6pNaShO1H6QtKg0qQ4wzYQcgqSHoOUEfsw8fxOG0kMl29g4vkdgwoAAADzeIPM43tSawh5Uzd6FMU4nFFaEiMpkZGelp2RnpOUyCjIL9nrwCcSbeTkFNKSGBnpOelp2YkJycl01tjo5LOfs5fDt76+7uJyPjGRplZr7t1/GB5xb3l55cbNW7dv31lZWYFheK+l32gwbm5sTvGmXVzcvK/6yWTyxoZGJyfX3p4d17XJyclLl91b29r1ev2RI9YfffRjDmeURkt+GBltRi2JSfRLlz0EggWVSqXVaj9Tn3zB8lL4gv8Lg3e8EXWVkbD9u/BJiNreIT0KSY89DpLfQZIjVsauNCoxKhxV+L1aySy1hjSpboRBBQAAOKplXYCtIcQBklKu+SluuHT5OU0mSXSuVxn6G/gYhDhA8Kk3hE+vN7DZLbHRiazUzKzMvFRGelIio621c1f7BQAwGAxN7NbEhGQWKzMrK4+Rkh4XS2treSINJa80rz18GBUSEj47yw8ODi0tqzAYDLdCwr28fVpa27a2tvf6zlAyNjp+8aI7tf22trb+8mWPocEdmwSPN+Xu4dXc3GI0Gv39r/3oxz9LTmbExSWkpaWjKJqWnulwxrmkuFS4IvwTn/O9AL4zkPQ4JPf/gXmwFN9eQFc4WtYl2P7LsB1E3X0qwCcgxOHL+tKb2PoUtjln7GTJPf71FeY1B0h6AlJHHrJMtWBiAcrvVkcegk9AiAOEOFvBthBy8m3VA2szp5qQiQiDijRqSIMS314ytjAVgf8htYGobSJv5s8HAMAwbGxsgk5LTYinM1LS4mJpLGamQLD4VLI5/jwjJS0hjk6Rl5qaMTMz++xJFC+HD8fx2rp6X9/AgoKiW6HhwxyOxWK5GRzy69/+ztPLp72jg1La7YpWp7txMyQwMIiaC9bU1rm7ew0NDlN3ebwpD0+fpuYWlUodExPn7e0bGn7b7cKV3Lx8kiRzcvL/+1cfnz3rUlJa9pS32J+aPA8+KpyBEJcvy72/K7/+7/KAj+SXvok4voU47vHV2xscIeTsW3L3v5MH/Ege+BOF57cR57cRx5fCdxZCzkByt6/L/d6XX/t3ue8HiNvXkDOPfLGcrGBbSGoNyd2+pb5/QJvurs0J1DAvKsN+jTh+Q2oNIacfOXe9KXwAAK1W293dm8bKTExMSUlmdXX17LoN74pOr29r7aTTUhPik9NYmYMDnGed4cBrrHaXl1e8vHzt7M6EhUdsbW+pVepr125ERsZsiJ7j+9nZ2XXe7XJn144tsbKyyt3Da3KCS/3k8aauXPFsam6RyWT3HzwsKCyOjol97/2P6MkMAEAqM93Ty2dqavpFa6M/HXkxfNT4d2LnYADE7tlNk08HyhdLav3Ipeq5u9cew2eFOFkhpyHp8Z0q4NN7tsY57dyFj0OwDQSf+DOp7dvwibek1pD0kRvpDqN/AHwAAKPRuLi4PDg4Mj0186JxQq1WT07y+voGFheWzKanP7iUvBI+o9Ho6xvw7rvfuH//IUEQcpncw937dsRdoXB1Y2NTrXk8OZPLFe4e3o5nXYeGOVviLZPJXF1de8ruTGFRyerqmlKpnJiYPHf+Ql19IyyF/fyv1Tc0trS0/u+/+YebwSEAgMQk+rnzFya53I2NTblc/vp6uy9eHsOnvvYBRu3b3Q1nIMRxz+d1763nBfhRYvjMjj8zbAfB1pA2i4KvR+71wY7F4uyeKs7syfVUmWetEEcIPv3ITfAUBDtQ2aHdBLAtBJ/6kr4s/A9RMmMY9uys68luIp5Skz4lr6Pny83N/+3Hn9TVNQAAdDpdZFTMqVOnva/63rl7f5LL2022tLR0/vxF25P2167diI9PFIu3pqdn3Nwun3U+FxQUzGY3zc3NR0fH9vb0K+SKmJj43p5ehVzu4emVRKMDAKqra06etLtyxTP4Vmh7R8fLD13448oj+GRihcf72KkXntUisX7ilsTmeSmfOq7FBpIchrY/hrSpVwBmtEy1w67/vP3x8450eflxMDaQ9PgLktlA2/sgyQFIWxD4xZ/VsldeBz6FQikQLGg0WgAASRKbmxsD/QMtLW29vX0SyWPvOrVaPTMzMzg41NHROTg4rNVqUdQyO8tv7+hsbW1bWFjQ6w1bW9tqtQZFsY2NTcqYtrW1RRmOlUrl6OhYW1t7R0fH2tra/w0jn1KquXeQDPpQ5v19+dX3XhDef3zt+4Hc7wdynw9enPg9uc97co/vyty+oy+9A3ATushRhOyTnf8X+dWXVPGZg+zSv8ovv2+oTwD4y0am/2n5U9hA9H+d7MBHomZUNA22Z9GFQVQwsBMWd68HMeEEJppBl0dRQT8qGMBWxrFVLrrE2UlA5VoYfCK7YACd70XnenHpCiAJ0qDBlsdRfvee8ofQ5RF0YWgn7xIHXeI8XdTC0KP4oT11UWEAXRhAF4bQBQ4h2wB/1L/4nxx8f7rj3WPZgQ8AgL/85WFmUq8ExM4EgjRpMbEAWP7U11NfmJheBR+GYWq1hlpNwzAyMcGVyRQ4jkskUp1OZzAYKfd6iwVVqVTU+ndFKJzkclWPTtahTlZ8tPGWxDBMq9Xq9frdfbKUtV6j0SIwYjHvTEJQFFVrNJRi0mg0qdVqDEMBAGazSaFQPru6BwCQgKRqQVFUq9XodDoUxUjysSeBwWBUqdQWi9lisajV6ucu/19HduAjLEYzvx3Mt2BrPBJHAQCEVoEKOIRyGwBAGjQGdqIm8ZRppBIAQBo1pp4sXeE180QDwCykSY9tzBA6JQ4LcVgI9s7czQZsY4ZQSQFJ4tJlbHsBh4W4fAMQBGnWWWY7Tf0luGQZAIBvLZp7802DpZh8EwCAS5Ypp1F8e9nUV2QaKMalKwAAXCHGtpdw6QoOrwEAcOW2aajc1JOHrU2Bl64Y/qcFQ7GuF5/VgmHY9OxMTU1dZ0fX6upqXX3D3bsP2Ozm5eWVoSHO8BCntaV9YGAQhuHR0fHq6pqxsYnFxcXcvDwaLbmnp3drS2I2m4SrwslJrgxBNjY2l5dXeLypmpq6trZ2Lm9qUyw2Ggwi0YZYvNXa2t7Q0ERtlDQajcPDnMKikqHhYZFoY2BgsKqqmsebkkgkfX191dW1y8tCgiCmp2d4vCmNRjs7y19eXoEReGV5RSTaEK6sdHR0lpWVz83NI4hsYGBIIpGoNRp2U3NjA3t+XjAyMtbU1CwQCMgXn6X0Etld7W5rE+xB2lld6S1cvgkAMI/UK4N/Z+rJBwCQOoU2y0tx9Z+MLUmAILBljr7khqH6vqHqHi5ZJlTbhsq7Zk6VoSnRPFa9FwJcuqwvum6eagYkMLbQNMxz+vIwy0g5aTFa5vtV9w5qmJexrUUAADrfr4r4rSbWGt8SkDhqqI8x9WQDANCVMfWDw+qHh1DhOADAPFBkaIwzNieb2tMAgeFSoTrJQRn+a/Nk0x/lQ4OiqMFgMJlMGrW2raUjOZmVTGc+18JRWVWdnZOXkZmTX1CUkZGVn1+QnZNbV1ff0tKWkZFNo6dwuTyRaDM/v6CoqLioqDgrKycvL7+np6e9o5Pd2CSYn29tacnMzGppaa2pqevo6KyoqCwuLikvr0rPyGpqaeFyee3tHUNDwwmJtKjoOOoksuWVlezsXCYzvaKisryiqrCwOI2VVlxcWl/fmJubz2Y3y+VyvV6XkJBEp6Wsrq6mprJotOSRkZG6usa6uoZZPr+3ty8yMmZwcJjHmwq9FdbZ0cnl8hgM5tDQCJc7xWKll5dXiEQbb9Z7j+BDxJqoIyD3krooCEfWAAD6+jiZxz9pS0NJiwmQhGm0UpN5CVvmAAAsXLauPMzYm6evCMfWeaRJry+/rUm/rM3xRhcGnih9c07DumAeqQIA6Bti5Ve/qwj9T2MHC2AoJpxUx9trS8JwFQwAILSINt9PX3UHoGbSoNUXXjc0xgIASKNGXxaqLwsljVoASGMLXV9919AQa6h5QJq0AMcM7Hhtrg8uf8Pn/0MEx/EFwRKb3cxmtzax2wryS5ipGcl0ZmpKGoczttf/SqPRFBeXsFjpObn5xcWlDAaLwWDm5OQ1NrKbm1vY7Oa8vIKJiUmRaCMjIzMvv6CisiojMys9PXNiYnJ1VVhRUVlRUdXW1l5QWHwrJJRGS+Hxppqam2dmZicmuZXV1bW1dYVFxR0dncPDwwwGMyo6bnlpGQAwNTVdUVE1PjHZ1zeQk5uXnp4RFR1TWFjS2trW1NQ8ODi0sLC4uLSUmEij01O4XF5BYXF4eERFZVVNXX1FZdW6SDQ/L6ipqRNvbfX3D9y9e7+srLypqaW5uQXDsNXVtejo2NLSshd5dr1OB5IkCWHwhjHFHnQ9BB3xwKQAgAS1ocT9X4BCD2BEAABgawI03wXKNQAAEHEA+y4YSAetUUC+DAAAU7XEvV+AyiCAPunxoZWA6ptA0AEAADMNBMMWD/kh6ErZuSscBPnuYGJnFxwYSAMT1K4WFLRGgeGsnfiRXDCSv3M9VgQ640FvCuhjAUAAAMBMLehN2bn+woU/O89iZqcyMrKz8vPziouLKnJzCvNzi54y02EYzmY319bWr4tE6+uiysrq7Ozc9vZOLneqt7dPpVJtirdqauqGhji1tXU9vX1yhZzDGSkrq1xdXQcAdHf3xMcncblT4xPj6RkZ5eWVi0vLHM7o6tr63PzCvGBhmDOSkEjjcnncqams7BwaLZnaeLuxsdnZ1bO0vDIzw29oZLe0tBYUFg8McRaXlicnucOc0ZbWjp6e/rz8opzcvNa2jpkZfklpWVp6Rlt7x8jo2NLyCoczurIi1OuNTc0taemZxSXlTU0tlH+NQq4oLCzmcEbeuPcerXaVEjz3Ml5/E2+LwzUwrt3Cqm7geZfxIm98exYnSVw0irVE4RIBTpI4LMArrmFZl3B2NC5fx0kS3+RhMZ9gHXScJHH80YnjJIlrJVhzJL7Qg+M4Pt+G9aTgWZfxngycwHHUgM93YQxHrIuOEziOY9hgJj5ehpMkjpnxXgY+UYaTJI5j+Eg+PlKA4xhOkvh0I17gheW546NFOEngJInx6vBeJo7qceL5B8P/Dwl1cPviwkpZaXVRYUVVZU1VZV1NdUN5WVVlZc3KkhB/1BEkSWq12p6e3qUlIUmSMAwPDAwJBIKRkfGBgaHhYc729vbC4mJ+fmFLS/vQ0LBEIiVJcmpqtqyscmR0xGw2D3NGomMSp6b5gsVFLo83zBkZGhru6OhqaGTX1DWuCIU8Hi8hic7l8sYnJtns5pqaup6efgzDEARpaGAXF5e3d3R1dfXM8ecFAsHEJHd8fLKjvauuvrG6rqGR3dTR2dXe0VVWVjk7PTsxwS0oKGSzm2Zn57q6e3LzC0dGRnlcXlNTc3d3L5vdUl/PrqqqmeXPLS0J62oaurq6tiUS6hz6z9qB1FIJIlETNtNvGWrDRXyAY6QWJsSzpAYhxHOkahsAQOrkxNYcMGoAAAAzYvNDlr5mQsSntGuk2YCvjBCyZ1wXLQZia47USAFJEkoxodwiYCGBrAOSIDQwxh1CR7tI+ToAAJAEIV0hKUdRAiekS4RsDVA3ZKsEskpNJUmN1DLWaeG0koqd7yyh3CSkS38UJR9BkBqNViTaXBdtbGyIKXfOtTXR+vqG+klLHYqi1A5WsOcEFplMLhZvKRTKjc3N8fHxyclJ6mAUaqmrUCjHxydGRkZgGFYqlYuLy2q1Rq1Sq9UalUq9vS1ZEQoHB4fGxsY1Wq1Go11ZXlHIFXK5UqPVajSara1ti8VC4MTS4mJfXx9/bh6RydRqjclklslkW1vbs7P8oaHheYFge3ubOgtLuLpKHc0Lw/Dm5qZKpVpfXx8aHh4dHZ2Z4VNtpiInJiZHRkfXROuLC4scDmdhcfHl5p/nyu7a+f8A970zAXOb8u4AAAAASUVORK5CYII="/>
          <p:cNvSpPr>
            <a:spLocks noChangeAspect="1" noChangeArrowheads="1"/>
          </p:cNvSpPr>
          <p:nvPr/>
        </p:nvSpPr>
        <p:spPr bwMode="auto">
          <a:xfrm>
            <a:off x="215900" y="-14288"/>
            <a:ext cx="187642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519026"/>
            <a:ext cx="6291485" cy="107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Na koho se můžete </a:t>
            </a:r>
            <a:br>
              <a:rPr lang="cs-CZ" b="1" dirty="0" smtClean="0"/>
            </a:br>
            <a:r>
              <a:rPr lang="cs-CZ" b="1" dirty="0" smtClean="0"/>
              <a:t>v případě potřeby obrátit: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Nejbližší veřejná  nebo školní knihovna</a:t>
            </a:r>
          </a:p>
          <a:p>
            <a:r>
              <a:rPr lang="cs-CZ" b="1" dirty="0" smtClean="0"/>
              <a:t>Krajská knihovna </a:t>
            </a:r>
            <a:r>
              <a:rPr lang="cs-CZ" dirty="0" smtClean="0"/>
              <a:t>– oddělení služeb knihovnám poskytuje odbornou konzultaci a zajišťuje vzdělávání v knihovnickém oboru</a:t>
            </a:r>
          </a:p>
          <a:p>
            <a:r>
              <a:rPr lang="cs-CZ" b="1" dirty="0" smtClean="0"/>
              <a:t>Národní pedagogické muzeum a knihovna J. A. Komenského </a:t>
            </a:r>
          </a:p>
          <a:p>
            <a:r>
              <a:rPr lang="cs-CZ" b="1" dirty="0" smtClean="0"/>
              <a:t>Centrum pro </a:t>
            </a:r>
            <a:r>
              <a:rPr lang="cs-CZ" b="1" dirty="0"/>
              <a:t>školní knihovny </a:t>
            </a:r>
            <a:endParaRPr lang="cs-CZ" b="1" dirty="0" smtClean="0"/>
          </a:p>
          <a:p>
            <a:r>
              <a:rPr lang="cs-CZ" b="1" dirty="0" smtClean="0"/>
              <a:t>Národní knihovna </a:t>
            </a:r>
            <a:r>
              <a:rPr lang="cs-CZ" b="1" dirty="0"/>
              <a:t>České </a:t>
            </a:r>
            <a:r>
              <a:rPr lang="cs-CZ" b="1" dirty="0" smtClean="0"/>
              <a:t>republiky</a:t>
            </a:r>
            <a:endParaRPr lang="cs-CZ" dirty="0" smtClean="0"/>
          </a:p>
          <a:p>
            <a:r>
              <a:rPr lang="cs-CZ" b="1" dirty="0" smtClean="0"/>
              <a:t>SKIP ČR </a:t>
            </a:r>
            <a:endParaRPr lang="cs-CZ" dirty="0" smtClean="0"/>
          </a:p>
          <a:p>
            <a:r>
              <a:rPr lang="cs-CZ" b="1" dirty="0"/>
              <a:t>Klub školních </a:t>
            </a:r>
            <a:r>
              <a:rPr lang="cs-CZ" b="1" dirty="0" smtClean="0"/>
              <a:t>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335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Svaz knihovníků a informačních pracovníků České republiky (SKIP ČR)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4525963"/>
          </a:xfrm>
        </p:spPr>
        <p:txBody>
          <a:bodyPr>
            <a:normAutofit fontScale="5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SKIP ČR je dobrovolná </a:t>
            </a:r>
            <a:r>
              <a:rPr lang="cs-CZ" dirty="0"/>
              <a:t>profesní </a:t>
            </a:r>
            <a:r>
              <a:rPr lang="cs-CZ" dirty="0" smtClean="0"/>
              <a:t>organizace,</a:t>
            </a:r>
          </a:p>
          <a:p>
            <a:r>
              <a:rPr lang="cs-CZ" b="1" dirty="0" smtClean="0"/>
              <a:t>Usiluje o to:</a:t>
            </a:r>
          </a:p>
          <a:p>
            <a:r>
              <a:rPr lang="cs-CZ" dirty="0" smtClean="0"/>
              <a:t>aby měl knihovnický obor vysokou úroveň, </a:t>
            </a:r>
          </a:p>
          <a:p>
            <a:r>
              <a:rPr lang="cs-CZ" dirty="0" smtClean="0"/>
              <a:t>aby byly ze strany státu a </a:t>
            </a:r>
            <a:r>
              <a:rPr lang="cs-CZ" dirty="0"/>
              <a:t>zřizovatelů knihoven </a:t>
            </a:r>
            <a:r>
              <a:rPr lang="cs-CZ" dirty="0" smtClean="0"/>
              <a:t>vytvářeny příznivé podmínky pro jejich činnost,</a:t>
            </a:r>
          </a:p>
          <a:p>
            <a:r>
              <a:rPr lang="cs-CZ" dirty="0"/>
              <a:t>lobuje za knihovny a knihovníky v oblasti knihovnické (autorské právo, licence), ale i širší (katalog prací, ZP)</a:t>
            </a:r>
          </a:p>
          <a:p>
            <a:endParaRPr lang="cs-CZ" dirty="0" smtClean="0"/>
          </a:p>
          <a:p>
            <a:r>
              <a:rPr lang="cs-CZ" dirty="0" smtClean="0"/>
              <a:t>SKIP </a:t>
            </a:r>
            <a:r>
              <a:rPr lang="cs-CZ" dirty="0"/>
              <a:t>vytváří podle potřeb a zájmu svých členů sekce, komise, kluby, pracovní a tvůrčí skupiny. Členové SKIP se </a:t>
            </a:r>
            <a:r>
              <a:rPr lang="cs-CZ" dirty="0" smtClean="0"/>
              <a:t>v nich mohou </a:t>
            </a:r>
            <a:r>
              <a:rPr lang="cs-CZ" dirty="0"/>
              <a:t>podle své specializace a zájmů </a:t>
            </a:r>
            <a:r>
              <a:rPr lang="cs-CZ" dirty="0" smtClean="0"/>
              <a:t>seskupovat.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SKIP připravuje celostátní aktivity (Noc s Andersenem, Týden knihoven aj.)</a:t>
            </a:r>
            <a:endParaRPr lang="cs-CZ" dirty="0"/>
          </a:p>
          <a:p>
            <a:pPr>
              <a:buNone/>
            </a:pPr>
            <a:r>
              <a:rPr lang="cs-CZ" dirty="0"/>
              <a:t>	</a:t>
            </a:r>
          </a:p>
          <a:p>
            <a:r>
              <a:rPr lang="cs-CZ" dirty="0" smtClean="0"/>
              <a:t>Více se dozvíte na: </a:t>
            </a:r>
            <a:r>
              <a:rPr lang="cs-CZ" dirty="0" smtClean="0">
                <a:hlinkClick r:id="rId2"/>
              </a:rPr>
              <a:t>www.skipcr.cz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Documents and Settings\rablovar\Plocha\Nový obrázek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249" y="5229200"/>
            <a:ext cx="1944216" cy="1115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96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smtClean="0"/>
              <a:t>Klub školních knihoven (KŠK)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401373" cy="4525963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odborná sekce Svazu knihovníků a informačních pracovníků (SKIP ČR),</a:t>
            </a:r>
          </a:p>
          <a:p>
            <a:r>
              <a:rPr lang="cs-CZ" dirty="0" smtClean="0"/>
              <a:t>na činnosti KŠK se dobrovolně podílejí lidé zaměstnaní ve školní knihovně,</a:t>
            </a:r>
          </a:p>
          <a:p>
            <a:endParaRPr lang="cs-CZ" b="1" dirty="0" smtClean="0"/>
          </a:p>
          <a:p>
            <a:r>
              <a:rPr lang="cs-CZ" b="1" dirty="0" smtClean="0"/>
              <a:t>Cíle </a:t>
            </a:r>
            <a:r>
              <a:rPr lang="cs-CZ" b="1" dirty="0"/>
              <a:t>Klubu školní knihoven</a:t>
            </a:r>
            <a:r>
              <a:rPr lang="cs-CZ" b="1" dirty="0" smtClean="0"/>
              <a:t>:</a:t>
            </a:r>
          </a:p>
          <a:p>
            <a:r>
              <a:rPr lang="cs-CZ" b="1" dirty="0" smtClean="0"/>
              <a:t>podporovat</a:t>
            </a:r>
            <a:r>
              <a:rPr lang="cs-CZ" dirty="0" smtClean="0"/>
              <a:t> </a:t>
            </a:r>
            <a:r>
              <a:rPr lang="cs-CZ" dirty="0"/>
              <a:t>všeobecné povědomí o nezbytnosti školních knihoven ve vzdělávacím </a:t>
            </a:r>
            <a:r>
              <a:rPr lang="cs-CZ" dirty="0" smtClean="0"/>
              <a:t>procesu,</a:t>
            </a:r>
            <a:endParaRPr lang="cs-CZ" dirty="0"/>
          </a:p>
          <a:p>
            <a:r>
              <a:rPr lang="cs-CZ" b="1" dirty="0" smtClean="0"/>
              <a:t>propagovat</a:t>
            </a:r>
            <a:r>
              <a:rPr lang="cs-CZ" dirty="0" smtClean="0"/>
              <a:t> KŠK za </a:t>
            </a:r>
            <a:r>
              <a:rPr lang="cs-CZ" dirty="0"/>
              <a:t>účelem rozšíření členské </a:t>
            </a:r>
            <a:r>
              <a:rPr lang="cs-CZ" dirty="0" smtClean="0"/>
              <a:t>základny (aktivně oslovovat potencionální zájemce </a:t>
            </a:r>
            <a:r>
              <a:rPr lang="cs-CZ" dirty="0"/>
              <a:t>o </a:t>
            </a:r>
            <a:r>
              <a:rPr lang="cs-CZ" dirty="0" smtClean="0"/>
              <a:t>spolupráci),</a:t>
            </a:r>
            <a:endParaRPr lang="cs-CZ" dirty="0"/>
          </a:p>
          <a:p>
            <a:r>
              <a:rPr lang="cs-CZ" b="1" dirty="0"/>
              <a:t>usilovat</a:t>
            </a:r>
            <a:r>
              <a:rPr lang="cs-CZ" dirty="0"/>
              <a:t> o vznik potřebné legislativy (existuje pouze doporučení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b="1" dirty="0"/>
              <a:t>zastupovat</a:t>
            </a:r>
            <a:r>
              <a:rPr lang="cs-CZ" dirty="0"/>
              <a:t> školní knihovny při jednáních týkajících se školního knihovnictví (např. jednání s MŠMT </a:t>
            </a:r>
            <a:r>
              <a:rPr lang="cs-CZ" dirty="0" smtClean="0"/>
              <a:t>ČR),</a:t>
            </a:r>
            <a:endParaRPr lang="cs-CZ" dirty="0"/>
          </a:p>
          <a:p>
            <a:r>
              <a:rPr lang="cs-CZ" b="1" dirty="0" smtClean="0"/>
              <a:t>předávat  </a:t>
            </a:r>
            <a:r>
              <a:rPr lang="cs-CZ" b="1" dirty="0"/>
              <a:t>a </a:t>
            </a:r>
            <a:r>
              <a:rPr lang="cs-CZ" b="1" dirty="0" smtClean="0"/>
              <a:t>sdílet</a:t>
            </a:r>
            <a:r>
              <a:rPr lang="cs-CZ" dirty="0" smtClean="0"/>
              <a:t> zkušenosti související s </a:t>
            </a:r>
            <a:r>
              <a:rPr lang="cs-CZ" dirty="0"/>
              <a:t>provozem školních knihoven (na národní i mezinárodní úrovni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b="1" dirty="0" smtClean="0"/>
              <a:t>připravovat</a:t>
            </a:r>
            <a:r>
              <a:rPr lang="cs-CZ" dirty="0" smtClean="0"/>
              <a:t> </a:t>
            </a:r>
            <a:r>
              <a:rPr lang="cs-CZ" dirty="0"/>
              <a:t>společné programy k navázání kooperace mezi školními knihovnami (MMŠK</a:t>
            </a:r>
            <a:r>
              <a:rPr lang="cs-CZ" dirty="0" smtClean="0"/>
              <a:t>),</a:t>
            </a:r>
            <a:endParaRPr lang="cs-CZ" dirty="0"/>
          </a:p>
          <a:p>
            <a:r>
              <a:rPr lang="cs-CZ" b="1" dirty="0"/>
              <a:t>hledat </a:t>
            </a:r>
            <a:r>
              <a:rPr lang="cs-CZ" dirty="0"/>
              <a:t>možnosti celoživotního vzdělávání pracovníků školních </a:t>
            </a:r>
            <a:r>
              <a:rPr lang="cs-CZ" dirty="0" smtClean="0"/>
              <a:t>knihoven (specializované rekvalifikační kurzy pro pracovníky bez odborného knihovnického vzdělání)</a:t>
            </a:r>
          </a:p>
          <a:p>
            <a:endParaRPr lang="cs-CZ" b="1" dirty="0" smtClean="0"/>
          </a:p>
          <a:p>
            <a:r>
              <a:rPr lang="cs-CZ" b="1" dirty="0" smtClean="0"/>
              <a:t>Na webu najdete: </a:t>
            </a:r>
          </a:p>
          <a:p>
            <a:r>
              <a:rPr lang="cs-CZ" dirty="0" smtClean="0"/>
              <a:t>knihovnickou legislativu, přihlášku </a:t>
            </a:r>
            <a:r>
              <a:rPr lang="cs-CZ" dirty="0"/>
              <a:t>do </a:t>
            </a:r>
            <a:r>
              <a:rPr lang="cs-CZ" dirty="0" smtClean="0"/>
              <a:t>KŠK, zajímavé odkazy, nabídky </a:t>
            </a:r>
            <a:r>
              <a:rPr lang="cs-CZ" dirty="0"/>
              <a:t>vzdělávacích </a:t>
            </a:r>
            <a:r>
              <a:rPr lang="cs-CZ" dirty="0" smtClean="0"/>
              <a:t>akcí, kontakty, výroční zprávy, materiály </a:t>
            </a:r>
            <a:r>
              <a:rPr lang="cs-CZ" dirty="0"/>
              <a:t>pro práci ve školních </a:t>
            </a:r>
            <a:r>
              <a:rPr lang="cs-CZ" dirty="0" smtClean="0"/>
              <a:t>knihovnách, galerii </a:t>
            </a:r>
            <a:r>
              <a:rPr lang="cs-CZ" dirty="0"/>
              <a:t>školních </a:t>
            </a:r>
            <a:r>
              <a:rPr lang="cs-CZ" dirty="0" smtClean="0"/>
              <a:t>knihoven</a:t>
            </a:r>
          </a:p>
          <a:p>
            <a:endParaRPr lang="cs-CZ" b="1" dirty="0" smtClean="0"/>
          </a:p>
          <a:p>
            <a:r>
              <a:rPr lang="cs-CZ" b="1" dirty="0" smtClean="0"/>
              <a:t>Mezinárodní měsíc školních knihoven</a:t>
            </a:r>
            <a:r>
              <a:rPr lang="cs-CZ" dirty="0" smtClean="0"/>
              <a:t> – slaví se od r. 1999, původně byl oslavám věnován pouze jeden den.</a:t>
            </a:r>
          </a:p>
          <a:p>
            <a:endParaRPr lang="cs-CZ" dirty="0"/>
          </a:p>
          <a:p>
            <a:r>
              <a:rPr lang="cs-CZ" dirty="0"/>
              <a:t>Více se dozvíte </a:t>
            </a:r>
            <a:r>
              <a:rPr lang="cs-CZ" dirty="0" smtClean="0"/>
              <a:t>na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www.skipcr.cz/odborne-organy/klub-skolnich-knihoven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Picture 2" descr="F:\Klub školních knihoven\Logo KŠ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268760"/>
            <a:ext cx="2342357" cy="835965"/>
          </a:xfrm>
          <a:prstGeom prst="rect">
            <a:avLst/>
          </a:prstGeom>
          <a:noFill/>
        </p:spPr>
      </p:pic>
      <p:pic>
        <p:nvPicPr>
          <p:cNvPr id="6" name="Picture 2" descr="international library da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384" y="5517232"/>
            <a:ext cx="1131838" cy="11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Národní </a:t>
            </a:r>
            <a:r>
              <a:rPr lang="cs-CZ" b="1" dirty="0"/>
              <a:t>pedagogické muzeum a knihovna J. A. Komenského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11144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NPK je specializovanou, veřejně přístupnou </a:t>
            </a:r>
            <a:r>
              <a:rPr lang="cs-CZ" dirty="0"/>
              <a:t>knihovnou </a:t>
            </a:r>
            <a:r>
              <a:rPr lang="cs-CZ" dirty="0" smtClean="0"/>
              <a:t>se zaměřením na výchovu, vzdělávání a </a:t>
            </a:r>
            <a:r>
              <a:rPr lang="cs-CZ" dirty="0"/>
              <a:t>školství. </a:t>
            </a:r>
            <a:endParaRPr lang="cs-CZ" dirty="0" smtClean="0"/>
          </a:p>
          <a:p>
            <a:r>
              <a:rPr lang="cs-CZ" dirty="0" smtClean="0"/>
              <a:t>NPK je zároveň </a:t>
            </a:r>
            <a:r>
              <a:rPr lang="cs-CZ" dirty="0"/>
              <a:t>ústřední knihovnou pro pedagogiku a školství České republiky, poradenským centrem pro knihovny pedagogického zaměření, knihovny a informační centra na základních i středních školách.</a:t>
            </a:r>
          </a:p>
          <a:p>
            <a:r>
              <a:rPr lang="cs-CZ" b="1" dirty="0" smtClean="0"/>
              <a:t>Uchovává také speciální </a:t>
            </a:r>
            <a:r>
              <a:rPr lang="cs-CZ" b="1" dirty="0"/>
              <a:t>sbírky:</a:t>
            </a:r>
            <a:endParaRPr lang="cs-CZ" dirty="0"/>
          </a:p>
          <a:p>
            <a:r>
              <a:rPr lang="cs-CZ" dirty="0"/>
              <a:t>učebnice pro základní a střední školy od 19. století</a:t>
            </a:r>
          </a:p>
          <a:p>
            <a:r>
              <a:rPr lang="cs-CZ" dirty="0"/>
              <a:t>učební osnovy a plány</a:t>
            </a:r>
          </a:p>
          <a:p>
            <a:r>
              <a:rPr lang="cs-CZ" dirty="0"/>
              <a:t>učební texty pro pedagogické fakulty</a:t>
            </a:r>
          </a:p>
          <a:p>
            <a:r>
              <a:rPr lang="cs-CZ" dirty="0"/>
              <a:t>pedagogické časopisy od 30. let 19. stol.</a:t>
            </a:r>
          </a:p>
          <a:p>
            <a:r>
              <a:rPr lang="cs-CZ" dirty="0"/>
              <a:t>dětská literatura od konce 18. stol. v Sukově studijní knihovně literatury pro mládež</a:t>
            </a:r>
          </a:p>
          <a:p>
            <a:r>
              <a:rPr lang="cs-CZ" dirty="0"/>
              <a:t>komeniologická literatura</a:t>
            </a:r>
          </a:p>
          <a:p>
            <a:endParaRPr lang="cs-CZ" dirty="0"/>
          </a:p>
          <a:p>
            <a:r>
              <a:rPr lang="cs-CZ" dirty="0" smtClean="0"/>
              <a:t>Více na: </a:t>
            </a:r>
            <a:r>
              <a:rPr lang="cs-CZ" dirty="0" smtClean="0">
                <a:hlinkClick r:id="rId2"/>
              </a:rPr>
              <a:t>www.npmk.cz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21" y="5419349"/>
            <a:ext cx="355475" cy="639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7" y="5443087"/>
            <a:ext cx="3537828" cy="59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5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200" b="1" dirty="0" smtClean="0"/>
              <a:t>Centrum pro školní knihovny (CŠK)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03232" cy="4940464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Centrum </a:t>
            </a:r>
            <a:r>
              <a:rPr lang="cs-CZ" dirty="0"/>
              <a:t>pro školní knihovny je projektem Pedagogické knihovny J. A. Komenského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www.npmk.cz/knihovna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provozováno formou webových stránek </a:t>
            </a:r>
            <a:r>
              <a:rPr lang="cs-CZ" dirty="0">
                <a:hlinkClick r:id="rId3"/>
              </a:rPr>
              <a:t>http://csk.npmk.cz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Praktické </a:t>
            </a:r>
            <a:r>
              <a:rPr lang="cs-CZ" dirty="0"/>
              <a:t>informace týkající se školních knihoven zde naleznou ředitelé základních a středních škol, učitelé a pracovníci pověření vedením školní knihovny. </a:t>
            </a:r>
            <a:endParaRPr lang="cs-CZ" dirty="0" smtClean="0"/>
          </a:p>
          <a:p>
            <a:r>
              <a:rPr lang="cs-CZ" dirty="0" smtClean="0"/>
              <a:t>Na webu je ke stažení </a:t>
            </a:r>
            <a:r>
              <a:rPr lang="cs-CZ" b="1" dirty="0" smtClean="0"/>
              <a:t>Příručka </a:t>
            </a:r>
            <a:r>
              <a:rPr lang="cs-CZ" b="1" dirty="0"/>
              <a:t>pro školní knihovny jako studijní a informační centra na základních a středních </a:t>
            </a:r>
            <a:r>
              <a:rPr lang="cs-CZ" b="1" dirty="0" smtClean="0"/>
              <a:t>školách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csk.npmk.cz/sites/default/files/soubory/prirucka_pro_skolni_knihovny.pdf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K dispozici je služba „Ptejte se CŠK“ </a:t>
            </a:r>
            <a:r>
              <a:rPr lang="cs-CZ" dirty="0">
                <a:hlinkClick r:id="rId5"/>
              </a:rPr>
              <a:t>http://csk.npmk.cz/ptejte-se-csk</a:t>
            </a:r>
            <a:r>
              <a:rPr lang="cs-CZ" dirty="0"/>
              <a:t>, zájemci se mohou ptát na vše, co souvisí s problematikou školních knihoven a na jejich dotazy odpovídají odborní pracovníci. </a:t>
            </a:r>
          </a:p>
          <a:p>
            <a:r>
              <a:rPr lang="cs-CZ" dirty="0" smtClean="0"/>
              <a:t>CŠK upozorňuje na projekty a aktivity podporující čtenářství.</a:t>
            </a:r>
          </a:p>
          <a:p>
            <a:r>
              <a:rPr lang="cs-CZ" dirty="0"/>
              <a:t>CŠK úzce spolupracuje s Klubem školních knihoven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/>
              <a:t>CŠK spolupracuje s organizacemi jako jsou: </a:t>
            </a:r>
          </a:p>
          <a:p>
            <a:r>
              <a:rPr lang="cs-CZ" b="1" dirty="0" smtClean="0"/>
              <a:t>Centrum dětského čtenářství Mahenovy knihovny </a:t>
            </a:r>
            <a:r>
              <a:rPr lang="cs-CZ" b="1" dirty="0"/>
              <a:t>v </a:t>
            </a:r>
            <a:r>
              <a:rPr lang="cs-CZ" b="1" dirty="0" smtClean="0"/>
              <a:t>Brně</a:t>
            </a:r>
            <a:r>
              <a:rPr lang="cs-CZ" dirty="0" smtClean="0"/>
              <a:t>:</a:t>
            </a:r>
            <a:r>
              <a:rPr lang="cs-CZ" b="1" dirty="0" smtClean="0"/>
              <a:t>  </a:t>
            </a: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www.kjm.cz/centrum-detskeho-ctenarstvi</a:t>
            </a:r>
            <a:endParaRPr lang="cs-CZ" dirty="0" smtClean="0"/>
          </a:p>
          <a:p>
            <a:r>
              <a:rPr lang="cs-CZ" b="1" dirty="0" smtClean="0"/>
              <a:t>Školní čtenářské kluby</a:t>
            </a:r>
            <a:r>
              <a:rPr lang="cs-CZ" dirty="0"/>
              <a:t>: </a:t>
            </a:r>
            <a:r>
              <a:rPr lang="cs-CZ" dirty="0">
                <a:hlinkClick r:id="rId7"/>
              </a:rPr>
              <a:t>http://ctenarskekluby.cz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b="1" dirty="0" smtClean="0"/>
              <a:t>Rosteme s knihou</a:t>
            </a:r>
            <a:r>
              <a:rPr lang="cs-CZ" dirty="0"/>
              <a:t>: </a:t>
            </a:r>
            <a:r>
              <a:rPr lang="cs-CZ" dirty="0">
                <a:hlinkClick r:id="rId8"/>
              </a:rPr>
              <a:t>http://www.rostemesknihou.cz</a:t>
            </a:r>
            <a:r>
              <a:rPr lang="cs-CZ" dirty="0" smtClean="0">
                <a:hlinkClick r:id="rId8"/>
              </a:rPr>
              <a:t>/</a:t>
            </a:r>
            <a:endParaRPr lang="cs-CZ" dirty="0" smtClean="0"/>
          </a:p>
          <a:p>
            <a:r>
              <a:rPr lang="cs-CZ" b="1" dirty="0" smtClean="0"/>
              <a:t>Čtení pomáhá</a:t>
            </a:r>
            <a:r>
              <a:rPr lang="cs-CZ" dirty="0"/>
              <a:t>: </a:t>
            </a:r>
            <a:r>
              <a:rPr lang="cs-CZ" dirty="0">
                <a:hlinkClick r:id="rId9"/>
              </a:rPr>
              <a:t>http://www.ctenipomaha.cz</a:t>
            </a:r>
            <a:r>
              <a:rPr lang="cs-CZ" dirty="0" smtClean="0">
                <a:hlinkClick r:id="rId9"/>
              </a:rPr>
              <a:t>/</a:t>
            </a:r>
            <a:endParaRPr lang="cs-CZ" dirty="0" smtClean="0"/>
          </a:p>
          <a:p>
            <a:r>
              <a:rPr lang="cs-CZ" b="1" dirty="0" smtClean="0"/>
              <a:t>Celé Česko čte dětem</a:t>
            </a:r>
            <a:r>
              <a:rPr lang="cs-CZ" dirty="0"/>
              <a:t>: </a:t>
            </a:r>
            <a:r>
              <a:rPr lang="cs-CZ" dirty="0">
                <a:hlinkClick r:id="rId10"/>
              </a:rPr>
              <a:t>http://www.celeceskoctedetem.cz</a:t>
            </a:r>
            <a:r>
              <a:rPr lang="cs-CZ" dirty="0" smtClean="0">
                <a:hlinkClick r:id="rId10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Na mezinárodní úrovni spolupracuje se Slovenskou pedagogickou knižnicí </a:t>
            </a:r>
            <a:r>
              <a:rPr lang="cs-CZ" b="1" dirty="0"/>
              <a:t>v </a:t>
            </a:r>
            <a:r>
              <a:rPr lang="cs-CZ" b="1" dirty="0" smtClean="0"/>
              <a:t>Bratislavě</a:t>
            </a:r>
            <a:r>
              <a:rPr lang="cs-CZ" dirty="0" smtClean="0"/>
              <a:t>:  </a:t>
            </a:r>
            <a:r>
              <a:rPr lang="cs-CZ" dirty="0" smtClean="0">
                <a:hlinkClick r:id="rId11"/>
              </a:rPr>
              <a:t>http</a:t>
            </a:r>
            <a:r>
              <a:rPr lang="cs-CZ" dirty="0">
                <a:hlinkClick r:id="rId11"/>
              </a:rPr>
              <a:t>://www.spgk.sk</a:t>
            </a:r>
            <a:r>
              <a:rPr lang="cs-CZ" dirty="0" smtClean="0">
                <a:hlinkClick r:id="rId11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CŠK vám nabízí svůj web k propagaci akcí </a:t>
            </a:r>
            <a:r>
              <a:rPr lang="cs-CZ" dirty="0"/>
              <a:t>a zviditelnění své školní knihovny na veřejnosti. </a:t>
            </a:r>
            <a:endParaRPr lang="cs-CZ" dirty="0" smtClean="0"/>
          </a:p>
          <a:p>
            <a:r>
              <a:rPr lang="cs-CZ" dirty="0" smtClean="0"/>
              <a:t>Obsahovou </a:t>
            </a:r>
            <a:r>
              <a:rPr lang="cs-CZ" dirty="0"/>
              <a:t>náplň tohoto webu </a:t>
            </a:r>
            <a:r>
              <a:rPr lang="cs-CZ" dirty="0" smtClean="0"/>
              <a:t>zajišťuje Mgr</a:t>
            </a:r>
            <a:r>
              <a:rPr lang="cs-CZ" dirty="0"/>
              <a:t>. Radmila </a:t>
            </a:r>
            <a:r>
              <a:rPr lang="cs-CZ" dirty="0" smtClean="0"/>
              <a:t>Indráková, </a:t>
            </a:r>
            <a:r>
              <a:rPr lang="cs-CZ" dirty="0"/>
              <a:t>e-mail: </a:t>
            </a:r>
            <a:r>
              <a:rPr lang="cs-CZ" dirty="0" smtClean="0">
                <a:hlinkClick r:id="rId12"/>
              </a:rPr>
              <a:t>indrakova@npmk.cz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C:\Users\rablovar\Downloads\centrum-pro-skolni-knihovny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79" y="-8643"/>
            <a:ext cx="2160240" cy="156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8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Národní knihovna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83152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Centrální knihovna, která koordinuje systém státních veřejných knihoven u nás.</a:t>
            </a:r>
          </a:p>
          <a:p>
            <a:r>
              <a:rPr lang="cs-CZ" dirty="0" smtClean="0"/>
              <a:t>Zřizovatelem je MK ČR.</a:t>
            </a:r>
          </a:p>
          <a:p>
            <a:r>
              <a:rPr lang="cs-CZ" dirty="0" smtClean="0"/>
              <a:t>Uchovává veškerou knižní produkci vydanou na území našeho státu.</a:t>
            </a:r>
          </a:p>
          <a:p>
            <a:r>
              <a:rPr lang="cs-CZ" dirty="0" smtClean="0"/>
              <a:t>Zpřístupňuje více než 6 milionů dokumentů.</a:t>
            </a:r>
          </a:p>
          <a:p>
            <a:r>
              <a:rPr lang="cs-CZ" dirty="0" smtClean="0"/>
              <a:t>Je </a:t>
            </a:r>
            <a:r>
              <a:rPr lang="cs-CZ" dirty="0"/>
              <a:t>největší a zároveň jednou z nejstarších českých veřejných </a:t>
            </a:r>
            <a:r>
              <a:rPr lang="cs-CZ" dirty="0" smtClean="0"/>
              <a:t>knihoven.</a:t>
            </a:r>
          </a:p>
          <a:p>
            <a:r>
              <a:rPr lang="cs-CZ" dirty="0" smtClean="0"/>
              <a:t>Více na: </a:t>
            </a:r>
            <a:r>
              <a:rPr lang="cs-CZ" dirty="0" smtClean="0">
                <a:hlinkClick r:id="rId2"/>
              </a:rPr>
              <a:t>www.nkp.cz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Národní knihovna &amp;Ccaron;eské republi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517232"/>
            <a:ext cx="1781175" cy="42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04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Děkuji za pozornost!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6294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606</Words>
  <Application>Microsoft Office PowerPoint</Application>
  <PresentationFormat>Předvádění na obrazovce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Kdo podává pomocnou ruku pracovníkům školních knihoven?</vt:lpstr>
      <vt:lpstr>Na koho se můžete  v případě potřeby obrátit:</vt:lpstr>
      <vt:lpstr>Svaz knihovníků a informačních pracovníků České republiky (SKIP ČR)</vt:lpstr>
      <vt:lpstr>Klub školních knihoven (KŠK)</vt:lpstr>
      <vt:lpstr> Národní pedagogické muzeum a knihovna J. A. Komenského  </vt:lpstr>
      <vt:lpstr>Centrum pro školní knihovny (CŠK)</vt:lpstr>
      <vt:lpstr>Národní knihovna ČR</vt:lpstr>
      <vt:lpstr>Děkuji za pozornost!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Klub školních knihoven</dc:title>
  <dc:creator>cichar</dc:creator>
  <cp:lastModifiedBy>Romana Ráblová</cp:lastModifiedBy>
  <cp:revision>53</cp:revision>
  <dcterms:created xsi:type="dcterms:W3CDTF">2012-02-14T08:22:51Z</dcterms:created>
  <dcterms:modified xsi:type="dcterms:W3CDTF">2014-11-25T12:02:58Z</dcterms:modified>
</cp:coreProperties>
</file>