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62" r:id="rId5"/>
    <p:sldId id="258" r:id="rId6"/>
    <p:sldId id="263" r:id="rId7"/>
    <p:sldId id="259" r:id="rId8"/>
    <p:sldId id="260" r:id="rId9"/>
    <p:sldId id="261" r:id="rId10"/>
    <p:sldId id="265" r:id="rId11"/>
    <p:sldId id="276" r:id="rId12"/>
    <p:sldId id="269" r:id="rId13"/>
    <p:sldId id="270" r:id="rId14"/>
    <p:sldId id="271" r:id="rId15"/>
    <p:sldId id="272" r:id="rId16"/>
    <p:sldId id="273" r:id="rId17"/>
    <p:sldId id="274" r:id="rId18"/>
    <p:sldId id="266" r:id="rId19"/>
    <p:sldId id="267" r:id="rId20"/>
    <p:sldId id="275" r:id="rId21"/>
    <p:sldId id="264" r:id="rId22"/>
    <p:sldId id="277" r:id="rId23"/>
    <p:sldId id="278" r:id="rId24"/>
    <p:sldId id="279" r:id="rId25"/>
    <p:sldId id="281" r:id="rId26"/>
    <p:sldId id="282" r:id="rId27"/>
    <p:sldId id="284" r:id="rId28"/>
    <p:sldId id="285" r:id="rId29"/>
    <p:sldId id="286" r:id="rId30"/>
    <p:sldId id="287" r:id="rId31"/>
    <p:sldId id="288" r:id="rId32"/>
    <p:sldId id="283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70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07E276-B4BD-4A84-90FA-2A82D6A4B839}" type="doc">
      <dgm:prSet loTypeId="urn:microsoft.com/office/officeart/2005/8/layout/cycle5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2FF9614-E89F-4254-9C35-F9825EADDFFA}">
      <dgm:prSet phldrT="[Text]"/>
      <dgm:spPr/>
      <dgm:t>
        <a:bodyPr/>
        <a:lstStyle/>
        <a:p>
          <a:r>
            <a:rPr lang="cs-CZ" dirty="0" smtClean="0"/>
            <a:t>Analýza požadavku</a:t>
          </a:r>
          <a:endParaRPr lang="cs-CZ" dirty="0"/>
        </a:p>
      </dgm:t>
    </dgm:pt>
    <dgm:pt modelId="{F64D4758-14BD-40D7-9E9F-3E2E29DC1CBB}" type="parTrans" cxnId="{065CD27C-60C2-4C91-9640-33B7156CBB5B}">
      <dgm:prSet/>
      <dgm:spPr/>
      <dgm:t>
        <a:bodyPr/>
        <a:lstStyle/>
        <a:p>
          <a:endParaRPr lang="cs-CZ"/>
        </a:p>
      </dgm:t>
    </dgm:pt>
    <dgm:pt modelId="{F8EA0444-11D0-432F-9617-A84CE4216532}" type="sibTrans" cxnId="{065CD27C-60C2-4C91-9640-33B7156CBB5B}">
      <dgm:prSet/>
      <dgm:spPr/>
      <dgm:t>
        <a:bodyPr/>
        <a:lstStyle/>
        <a:p>
          <a:endParaRPr lang="cs-CZ"/>
        </a:p>
      </dgm:t>
    </dgm:pt>
    <dgm:pt modelId="{9F454A07-1337-453B-8BD7-7AC8F3838223}">
      <dgm:prSet phldrT="[Text]"/>
      <dgm:spPr/>
      <dgm:t>
        <a:bodyPr/>
        <a:lstStyle/>
        <a:p>
          <a:r>
            <a:rPr lang="cs-CZ" dirty="0" smtClean="0"/>
            <a:t>Výběr informačního zdroje</a:t>
          </a:r>
          <a:endParaRPr lang="cs-CZ" dirty="0"/>
        </a:p>
      </dgm:t>
    </dgm:pt>
    <dgm:pt modelId="{2833A20A-3272-44C4-9EED-1D3397D70ED7}" type="parTrans" cxnId="{9FBF29A3-7BA6-498D-9668-BE53A6D90D1E}">
      <dgm:prSet/>
      <dgm:spPr/>
      <dgm:t>
        <a:bodyPr/>
        <a:lstStyle/>
        <a:p>
          <a:endParaRPr lang="cs-CZ"/>
        </a:p>
      </dgm:t>
    </dgm:pt>
    <dgm:pt modelId="{5BD004A2-456D-4323-A5AF-30371F431F7B}" type="sibTrans" cxnId="{9FBF29A3-7BA6-498D-9668-BE53A6D90D1E}">
      <dgm:prSet/>
      <dgm:spPr/>
      <dgm:t>
        <a:bodyPr/>
        <a:lstStyle/>
        <a:p>
          <a:endParaRPr lang="cs-CZ"/>
        </a:p>
      </dgm:t>
    </dgm:pt>
    <dgm:pt modelId="{FD479518-3B6D-4232-BFB3-21789535AE5B}">
      <dgm:prSet phldrT="[Text]"/>
      <dgm:spPr/>
      <dgm:t>
        <a:bodyPr/>
        <a:lstStyle/>
        <a:p>
          <a:r>
            <a:rPr lang="cs-CZ" dirty="0" smtClean="0"/>
            <a:t>Koncový uživatel</a:t>
          </a:r>
          <a:endParaRPr lang="cs-CZ" dirty="0"/>
        </a:p>
      </dgm:t>
    </dgm:pt>
    <dgm:pt modelId="{5A81A7F5-8BA5-4768-9C52-8C605CFA71F8}" type="parTrans" cxnId="{AB910807-5A32-48DD-8D7F-12B57875050C}">
      <dgm:prSet/>
      <dgm:spPr/>
      <dgm:t>
        <a:bodyPr/>
        <a:lstStyle/>
        <a:p>
          <a:endParaRPr lang="cs-CZ"/>
        </a:p>
      </dgm:t>
    </dgm:pt>
    <dgm:pt modelId="{8B2B1D34-6ECF-4120-9009-DE4AF9715126}" type="sibTrans" cxnId="{AB910807-5A32-48DD-8D7F-12B57875050C}">
      <dgm:prSet/>
      <dgm:spPr/>
      <dgm:t>
        <a:bodyPr/>
        <a:lstStyle/>
        <a:p>
          <a:endParaRPr lang="cs-CZ"/>
        </a:p>
      </dgm:t>
    </dgm:pt>
    <dgm:pt modelId="{DCA98FE4-5623-44C8-AFB1-1C0B2D9DC345}">
      <dgm:prSet phldrT="[Text]"/>
      <dgm:spPr/>
      <dgm:t>
        <a:bodyPr/>
        <a:lstStyle/>
        <a:p>
          <a:r>
            <a:rPr lang="cs-CZ" dirty="0" smtClean="0"/>
            <a:t>Rešeršní strategie</a:t>
          </a:r>
          <a:endParaRPr lang="cs-CZ" dirty="0"/>
        </a:p>
      </dgm:t>
    </dgm:pt>
    <dgm:pt modelId="{6F46B2F4-0FAD-4909-9754-1E2AF1F67705}" type="parTrans" cxnId="{F99AE714-F119-4C94-A363-F9EE1AC6F4A3}">
      <dgm:prSet/>
      <dgm:spPr/>
      <dgm:t>
        <a:bodyPr/>
        <a:lstStyle/>
        <a:p>
          <a:endParaRPr lang="cs-CZ"/>
        </a:p>
      </dgm:t>
    </dgm:pt>
    <dgm:pt modelId="{FE9A1BDF-F098-4635-94B0-3EDB97C3B72A}" type="sibTrans" cxnId="{F99AE714-F119-4C94-A363-F9EE1AC6F4A3}">
      <dgm:prSet/>
      <dgm:spPr/>
      <dgm:t>
        <a:bodyPr/>
        <a:lstStyle/>
        <a:p>
          <a:endParaRPr lang="cs-CZ"/>
        </a:p>
      </dgm:t>
    </dgm:pt>
    <dgm:pt modelId="{C35B7144-C183-44B9-B71F-10FCAC4616A5}">
      <dgm:prSet phldrT="[Text]"/>
      <dgm:spPr/>
      <dgm:t>
        <a:bodyPr/>
        <a:lstStyle/>
        <a:p>
          <a:r>
            <a:rPr lang="cs-CZ" dirty="0" smtClean="0"/>
            <a:t>Výstup výsledků</a:t>
          </a:r>
          <a:endParaRPr lang="cs-CZ" dirty="0"/>
        </a:p>
      </dgm:t>
    </dgm:pt>
    <dgm:pt modelId="{8AC6893F-724B-44EA-BDDC-3B2130F5071B}" type="parTrans" cxnId="{A4AA0075-1A1B-45FC-8050-BE1FF8686116}">
      <dgm:prSet/>
      <dgm:spPr/>
      <dgm:t>
        <a:bodyPr/>
        <a:lstStyle/>
        <a:p>
          <a:endParaRPr lang="cs-CZ"/>
        </a:p>
      </dgm:t>
    </dgm:pt>
    <dgm:pt modelId="{2A1F7791-F829-4A0B-B073-2457657A94B5}" type="sibTrans" cxnId="{A4AA0075-1A1B-45FC-8050-BE1FF8686116}">
      <dgm:prSet/>
      <dgm:spPr/>
      <dgm:t>
        <a:bodyPr/>
        <a:lstStyle/>
        <a:p>
          <a:endParaRPr lang="cs-CZ"/>
        </a:p>
      </dgm:t>
    </dgm:pt>
    <dgm:pt modelId="{38CB26D7-8BA8-4FBE-994B-980CD5135EDD}">
      <dgm:prSet phldrT="[Text]"/>
      <dgm:spPr/>
      <dgm:t>
        <a:bodyPr/>
        <a:lstStyle/>
        <a:p>
          <a:r>
            <a:rPr lang="cs-CZ" dirty="0" smtClean="0"/>
            <a:t>Dodání primárního dokumentu</a:t>
          </a:r>
          <a:endParaRPr lang="cs-CZ" dirty="0"/>
        </a:p>
      </dgm:t>
    </dgm:pt>
    <dgm:pt modelId="{33DDBF53-65C4-4EF0-8BC2-8552273B2034}" type="parTrans" cxnId="{E1DFDFAF-1644-447B-8299-D8C50DC0F264}">
      <dgm:prSet/>
      <dgm:spPr/>
      <dgm:t>
        <a:bodyPr/>
        <a:lstStyle/>
        <a:p>
          <a:endParaRPr lang="cs-CZ"/>
        </a:p>
      </dgm:t>
    </dgm:pt>
    <dgm:pt modelId="{2ADAA562-7A1D-488B-9BCC-C3BC88FB4B95}" type="sibTrans" cxnId="{E1DFDFAF-1644-447B-8299-D8C50DC0F264}">
      <dgm:prSet/>
      <dgm:spPr/>
      <dgm:t>
        <a:bodyPr/>
        <a:lstStyle/>
        <a:p>
          <a:endParaRPr lang="cs-CZ"/>
        </a:p>
      </dgm:t>
    </dgm:pt>
    <dgm:pt modelId="{4A7623D1-411E-4096-99EE-9C4328B716BC}" type="pres">
      <dgm:prSet presAssocID="{2407E276-B4BD-4A84-90FA-2A82D6A4B83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D284954-99E0-47DC-A309-3876519D9551}" type="pres">
      <dgm:prSet presAssocID="{A2FF9614-E89F-4254-9C35-F9825EADDFFA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027597-9334-4356-8B9D-8CCA3E05B2C5}" type="pres">
      <dgm:prSet presAssocID="{A2FF9614-E89F-4254-9C35-F9825EADDFFA}" presName="spNode" presStyleCnt="0"/>
      <dgm:spPr/>
    </dgm:pt>
    <dgm:pt modelId="{2650C52E-DD6D-4328-A9BF-CB487F8076FE}" type="pres">
      <dgm:prSet presAssocID="{F8EA0444-11D0-432F-9617-A84CE4216532}" presName="sibTrans" presStyleLbl="sibTrans1D1" presStyleIdx="0" presStyleCnt="6"/>
      <dgm:spPr/>
      <dgm:t>
        <a:bodyPr/>
        <a:lstStyle/>
        <a:p>
          <a:endParaRPr lang="cs-CZ"/>
        </a:p>
      </dgm:t>
    </dgm:pt>
    <dgm:pt modelId="{317024FD-C9B3-4FE2-AA9A-48BEC50AF842}" type="pres">
      <dgm:prSet presAssocID="{9F454A07-1337-453B-8BD7-7AC8F383822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BF2BD16-B691-495D-9EEF-6997BE3EB8D9}" type="pres">
      <dgm:prSet presAssocID="{9F454A07-1337-453B-8BD7-7AC8F3838223}" presName="spNode" presStyleCnt="0"/>
      <dgm:spPr/>
    </dgm:pt>
    <dgm:pt modelId="{FA606A8A-177D-49CB-87F9-5EF2740ADF0E}" type="pres">
      <dgm:prSet presAssocID="{5BD004A2-456D-4323-A5AF-30371F431F7B}" presName="sibTrans" presStyleLbl="sibTrans1D1" presStyleIdx="1" presStyleCnt="6"/>
      <dgm:spPr/>
      <dgm:t>
        <a:bodyPr/>
        <a:lstStyle/>
        <a:p>
          <a:endParaRPr lang="cs-CZ"/>
        </a:p>
      </dgm:t>
    </dgm:pt>
    <dgm:pt modelId="{7E2836CD-63F1-4F68-A264-7A08018EEBCC}" type="pres">
      <dgm:prSet presAssocID="{DCA98FE4-5623-44C8-AFB1-1C0B2D9DC34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7B1E015-6598-47BE-8E07-0FDCE98778FB}" type="pres">
      <dgm:prSet presAssocID="{DCA98FE4-5623-44C8-AFB1-1C0B2D9DC345}" presName="spNode" presStyleCnt="0"/>
      <dgm:spPr/>
    </dgm:pt>
    <dgm:pt modelId="{082B17EA-D006-4CA4-AAFF-1AABFC6C6464}" type="pres">
      <dgm:prSet presAssocID="{FE9A1BDF-F098-4635-94B0-3EDB97C3B72A}" presName="sibTrans" presStyleLbl="sibTrans1D1" presStyleIdx="2" presStyleCnt="6"/>
      <dgm:spPr/>
      <dgm:t>
        <a:bodyPr/>
        <a:lstStyle/>
        <a:p>
          <a:endParaRPr lang="cs-CZ"/>
        </a:p>
      </dgm:t>
    </dgm:pt>
    <dgm:pt modelId="{D32C9FF8-0097-4DA4-A82A-6D6D6F691FB9}" type="pres">
      <dgm:prSet presAssocID="{C35B7144-C183-44B9-B71F-10FCAC4616A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4DDFD1C-E007-49DD-8C38-191C773FB0E8}" type="pres">
      <dgm:prSet presAssocID="{C35B7144-C183-44B9-B71F-10FCAC4616A5}" presName="spNode" presStyleCnt="0"/>
      <dgm:spPr/>
    </dgm:pt>
    <dgm:pt modelId="{77A9D3B3-DEF4-4057-BE6E-FAF0C336F9DC}" type="pres">
      <dgm:prSet presAssocID="{2A1F7791-F829-4A0B-B073-2457657A94B5}" presName="sibTrans" presStyleLbl="sibTrans1D1" presStyleIdx="3" presStyleCnt="6"/>
      <dgm:spPr/>
      <dgm:t>
        <a:bodyPr/>
        <a:lstStyle/>
        <a:p>
          <a:endParaRPr lang="cs-CZ"/>
        </a:p>
      </dgm:t>
    </dgm:pt>
    <dgm:pt modelId="{DB764195-C7E8-49AB-B42F-740CE31E2B61}" type="pres">
      <dgm:prSet presAssocID="{38CB26D7-8BA8-4FBE-994B-980CD5135ED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137F27-680A-4926-A11B-FCE49B95563A}" type="pres">
      <dgm:prSet presAssocID="{38CB26D7-8BA8-4FBE-994B-980CD5135EDD}" presName="spNode" presStyleCnt="0"/>
      <dgm:spPr/>
    </dgm:pt>
    <dgm:pt modelId="{E4A03D93-D2C1-45D1-A88B-CA63E02E4DE8}" type="pres">
      <dgm:prSet presAssocID="{2ADAA562-7A1D-488B-9BCC-C3BC88FB4B95}" presName="sibTrans" presStyleLbl="sibTrans1D1" presStyleIdx="4" presStyleCnt="6"/>
      <dgm:spPr/>
      <dgm:t>
        <a:bodyPr/>
        <a:lstStyle/>
        <a:p>
          <a:endParaRPr lang="cs-CZ"/>
        </a:p>
      </dgm:t>
    </dgm:pt>
    <dgm:pt modelId="{8035E583-CFA4-41EC-8D81-8F1A3B8A7B05}" type="pres">
      <dgm:prSet presAssocID="{FD479518-3B6D-4232-BFB3-21789535AE5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A60C7D2-05DB-44AC-A2CE-B90403DF2738}" type="pres">
      <dgm:prSet presAssocID="{FD479518-3B6D-4232-BFB3-21789535AE5B}" presName="spNode" presStyleCnt="0"/>
      <dgm:spPr/>
    </dgm:pt>
    <dgm:pt modelId="{716B7EBE-C492-4C48-8BDE-8E6E131AEF8F}" type="pres">
      <dgm:prSet presAssocID="{8B2B1D34-6ECF-4120-9009-DE4AF9715126}" presName="sibTrans" presStyleLbl="sibTrans1D1" presStyleIdx="5" presStyleCnt="6"/>
      <dgm:spPr/>
      <dgm:t>
        <a:bodyPr/>
        <a:lstStyle/>
        <a:p>
          <a:endParaRPr lang="cs-CZ"/>
        </a:p>
      </dgm:t>
    </dgm:pt>
  </dgm:ptLst>
  <dgm:cxnLst>
    <dgm:cxn modelId="{8AD850F5-62C7-4805-A291-F8363EF0515C}" type="presOf" srcId="{2407E276-B4BD-4A84-90FA-2A82D6A4B839}" destId="{4A7623D1-411E-4096-99EE-9C4328B716BC}" srcOrd="0" destOrd="0" presId="urn:microsoft.com/office/officeart/2005/8/layout/cycle5"/>
    <dgm:cxn modelId="{9FBF29A3-7BA6-498D-9668-BE53A6D90D1E}" srcId="{2407E276-B4BD-4A84-90FA-2A82D6A4B839}" destId="{9F454A07-1337-453B-8BD7-7AC8F3838223}" srcOrd="1" destOrd="0" parTransId="{2833A20A-3272-44C4-9EED-1D3397D70ED7}" sibTransId="{5BD004A2-456D-4323-A5AF-30371F431F7B}"/>
    <dgm:cxn modelId="{C5A4ED7D-7220-41D3-9B75-8543365284EB}" type="presOf" srcId="{5BD004A2-456D-4323-A5AF-30371F431F7B}" destId="{FA606A8A-177D-49CB-87F9-5EF2740ADF0E}" srcOrd="0" destOrd="0" presId="urn:microsoft.com/office/officeart/2005/8/layout/cycle5"/>
    <dgm:cxn modelId="{A377DB84-E729-48E8-8FA1-B765A887EA77}" type="presOf" srcId="{9F454A07-1337-453B-8BD7-7AC8F3838223}" destId="{317024FD-C9B3-4FE2-AA9A-48BEC50AF842}" srcOrd="0" destOrd="0" presId="urn:microsoft.com/office/officeart/2005/8/layout/cycle5"/>
    <dgm:cxn modelId="{A4AA0075-1A1B-45FC-8050-BE1FF8686116}" srcId="{2407E276-B4BD-4A84-90FA-2A82D6A4B839}" destId="{C35B7144-C183-44B9-B71F-10FCAC4616A5}" srcOrd="3" destOrd="0" parTransId="{8AC6893F-724B-44EA-BDDC-3B2130F5071B}" sibTransId="{2A1F7791-F829-4A0B-B073-2457657A94B5}"/>
    <dgm:cxn modelId="{7018B2B3-93E1-4BDB-B6C6-E60D0D14611B}" type="presOf" srcId="{F8EA0444-11D0-432F-9617-A84CE4216532}" destId="{2650C52E-DD6D-4328-A9BF-CB487F8076FE}" srcOrd="0" destOrd="0" presId="urn:microsoft.com/office/officeart/2005/8/layout/cycle5"/>
    <dgm:cxn modelId="{1AD31852-C40A-469D-88C1-A9ECFA1248F6}" type="presOf" srcId="{2A1F7791-F829-4A0B-B073-2457657A94B5}" destId="{77A9D3B3-DEF4-4057-BE6E-FAF0C336F9DC}" srcOrd="0" destOrd="0" presId="urn:microsoft.com/office/officeart/2005/8/layout/cycle5"/>
    <dgm:cxn modelId="{AB910807-5A32-48DD-8D7F-12B57875050C}" srcId="{2407E276-B4BD-4A84-90FA-2A82D6A4B839}" destId="{FD479518-3B6D-4232-BFB3-21789535AE5B}" srcOrd="5" destOrd="0" parTransId="{5A81A7F5-8BA5-4768-9C52-8C605CFA71F8}" sibTransId="{8B2B1D34-6ECF-4120-9009-DE4AF9715126}"/>
    <dgm:cxn modelId="{1FD4D568-9534-4332-991F-2B034ECF418C}" type="presOf" srcId="{C35B7144-C183-44B9-B71F-10FCAC4616A5}" destId="{D32C9FF8-0097-4DA4-A82A-6D6D6F691FB9}" srcOrd="0" destOrd="0" presId="urn:microsoft.com/office/officeart/2005/8/layout/cycle5"/>
    <dgm:cxn modelId="{6E1F18A6-69E5-4AF1-8B49-122472E15E4A}" type="presOf" srcId="{8B2B1D34-6ECF-4120-9009-DE4AF9715126}" destId="{716B7EBE-C492-4C48-8BDE-8E6E131AEF8F}" srcOrd="0" destOrd="0" presId="urn:microsoft.com/office/officeart/2005/8/layout/cycle5"/>
    <dgm:cxn modelId="{E1DFDFAF-1644-447B-8299-D8C50DC0F264}" srcId="{2407E276-B4BD-4A84-90FA-2A82D6A4B839}" destId="{38CB26D7-8BA8-4FBE-994B-980CD5135EDD}" srcOrd="4" destOrd="0" parTransId="{33DDBF53-65C4-4EF0-8BC2-8552273B2034}" sibTransId="{2ADAA562-7A1D-488B-9BCC-C3BC88FB4B95}"/>
    <dgm:cxn modelId="{4F38AC5F-A490-4259-B5D4-FD759EB326BE}" type="presOf" srcId="{FE9A1BDF-F098-4635-94B0-3EDB97C3B72A}" destId="{082B17EA-D006-4CA4-AAFF-1AABFC6C6464}" srcOrd="0" destOrd="0" presId="urn:microsoft.com/office/officeart/2005/8/layout/cycle5"/>
    <dgm:cxn modelId="{F99AE714-F119-4C94-A363-F9EE1AC6F4A3}" srcId="{2407E276-B4BD-4A84-90FA-2A82D6A4B839}" destId="{DCA98FE4-5623-44C8-AFB1-1C0B2D9DC345}" srcOrd="2" destOrd="0" parTransId="{6F46B2F4-0FAD-4909-9754-1E2AF1F67705}" sibTransId="{FE9A1BDF-F098-4635-94B0-3EDB97C3B72A}"/>
    <dgm:cxn modelId="{BD164E30-6859-4DFF-A9A2-C05279744F46}" type="presOf" srcId="{FD479518-3B6D-4232-BFB3-21789535AE5B}" destId="{8035E583-CFA4-41EC-8D81-8F1A3B8A7B05}" srcOrd="0" destOrd="0" presId="urn:microsoft.com/office/officeart/2005/8/layout/cycle5"/>
    <dgm:cxn modelId="{065CD27C-60C2-4C91-9640-33B7156CBB5B}" srcId="{2407E276-B4BD-4A84-90FA-2A82D6A4B839}" destId="{A2FF9614-E89F-4254-9C35-F9825EADDFFA}" srcOrd="0" destOrd="0" parTransId="{F64D4758-14BD-40D7-9E9F-3E2E29DC1CBB}" sibTransId="{F8EA0444-11D0-432F-9617-A84CE4216532}"/>
    <dgm:cxn modelId="{21F80D99-D8A4-47DC-8822-FE048CF1E57E}" type="presOf" srcId="{DCA98FE4-5623-44C8-AFB1-1C0B2D9DC345}" destId="{7E2836CD-63F1-4F68-A264-7A08018EEBCC}" srcOrd="0" destOrd="0" presId="urn:microsoft.com/office/officeart/2005/8/layout/cycle5"/>
    <dgm:cxn modelId="{281C54F5-7028-4E89-BCBC-CFFA17377AF5}" type="presOf" srcId="{38CB26D7-8BA8-4FBE-994B-980CD5135EDD}" destId="{DB764195-C7E8-49AB-B42F-740CE31E2B61}" srcOrd="0" destOrd="0" presId="urn:microsoft.com/office/officeart/2005/8/layout/cycle5"/>
    <dgm:cxn modelId="{49CBF29A-3F23-4453-876D-1D68251A9458}" type="presOf" srcId="{A2FF9614-E89F-4254-9C35-F9825EADDFFA}" destId="{8D284954-99E0-47DC-A309-3876519D9551}" srcOrd="0" destOrd="0" presId="urn:microsoft.com/office/officeart/2005/8/layout/cycle5"/>
    <dgm:cxn modelId="{727827E1-B40F-45FD-B598-1D06E97D0EDF}" type="presOf" srcId="{2ADAA562-7A1D-488B-9BCC-C3BC88FB4B95}" destId="{E4A03D93-D2C1-45D1-A88B-CA63E02E4DE8}" srcOrd="0" destOrd="0" presId="urn:microsoft.com/office/officeart/2005/8/layout/cycle5"/>
    <dgm:cxn modelId="{05D23C5B-797B-46B1-9B4C-075B74B84E2A}" type="presParOf" srcId="{4A7623D1-411E-4096-99EE-9C4328B716BC}" destId="{8D284954-99E0-47DC-A309-3876519D9551}" srcOrd="0" destOrd="0" presId="urn:microsoft.com/office/officeart/2005/8/layout/cycle5"/>
    <dgm:cxn modelId="{FC68CC9E-C521-4A90-A74F-A791B4C69459}" type="presParOf" srcId="{4A7623D1-411E-4096-99EE-9C4328B716BC}" destId="{B9027597-9334-4356-8B9D-8CCA3E05B2C5}" srcOrd="1" destOrd="0" presId="urn:microsoft.com/office/officeart/2005/8/layout/cycle5"/>
    <dgm:cxn modelId="{DC81835F-EC92-4A73-81AB-29C3FD21768B}" type="presParOf" srcId="{4A7623D1-411E-4096-99EE-9C4328B716BC}" destId="{2650C52E-DD6D-4328-A9BF-CB487F8076FE}" srcOrd="2" destOrd="0" presId="urn:microsoft.com/office/officeart/2005/8/layout/cycle5"/>
    <dgm:cxn modelId="{DDABC977-0363-47E8-9D82-3A16F8B7AE20}" type="presParOf" srcId="{4A7623D1-411E-4096-99EE-9C4328B716BC}" destId="{317024FD-C9B3-4FE2-AA9A-48BEC50AF842}" srcOrd="3" destOrd="0" presId="urn:microsoft.com/office/officeart/2005/8/layout/cycle5"/>
    <dgm:cxn modelId="{99E8EEB7-2915-4164-9F1C-56136E1F4AF2}" type="presParOf" srcId="{4A7623D1-411E-4096-99EE-9C4328B716BC}" destId="{FBF2BD16-B691-495D-9EEF-6997BE3EB8D9}" srcOrd="4" destOrd="0" presId="urn:microsoft.com/office/officeart/2005/8/layout/cycle5"/>
    <dgm:cxn modelId="{D5B263C6-10B0-4C66-B871-40CCAD9B701F}" type="presParOf" srcId="{4A7623D1-411E-4096-99EE-9C4328B716BC}" destId="{FA606A8A-177D-49CB-87F9-5EF2740ADF0E}" srcOrd="5" destOrd="0" presId="urn:microsoft.com/office/officeart/2005/8/layout/cycle5"/>
    <dgm:cxn modelId="{2020699A-1843-45EB-8F2D-F2BA8322A03A}" type="presParOf" srcId="{4A7623D1-411E-4096-99EE-9C4328B716BC}" destId="{7E2836CD-63F1-4F68-A264-7A08018EEBCC}" srcOrd="6" destOrd="0" presId="urn:microsoft.com/office/officeart/2005/8/layout/cycle5"/>
    <dgm:cxn modelId="{B20B7C39-84E3-4737-93EA-368E8D7C8F38}" type="presParOf" srcId="{4A7623D1-411E-4096-99EE-9C4328B716BC}" destId="{D7B1E015-6598-47BE-8E07-0FDCE98778FB}" srcOrd="7" destOrd="0" presId="urn:microsoft.com/office/officeart/2005/8/layout/cycle5"/>
    <dgm:cxn modelId="{587D3FDE-D43B-48BE-93B8-503118888CA8}" type="presParOf" srcId="{4A7623D1-411E-4096-99EE-9C4328B716BC}" destId="{082B17EA-D006-4CA4-AAFF-1AABFC6C6464}" srcOrd="8" destOrd="0" presId="urn:microsoft.com/office/officeart/2005/8/layout/cycle5"/>
    <dgm:cxn modelId="{1B3EDDF9-2098-4B1F-8E74-51F579E2DE80}" type="presParOf" srcId="{4A7623D1-411E-4096-99EE-9C4328B716BC}" destId="{D32C9FF8-0097-4DA4-A82A-6D6D6F691FB9}" srcOrd="9" destOrd="0" presId="urn:microsoft.com/office/officeart/2005/8/layout/cycle5"/>
    <dgm:cxn modelId="{50FD61E8-E09C-49A2-8DF1-9288342437E7}" type="presParOf" srcId="{4A7623D1-411E-4096-99EE-9C4328B716BC}" destId="{D4DDFD1C-E007-49DD-8C38-191C773FB0E8}" srcOrd="10" destOrd="0" presId="urn:microsoft.com/office/officeart/2005/8/layout/cycle5"/>
    <dgm:cxn modelId="{14F4A37B-CF0E-4EA5-8946-872EAF205A7E}" type="presParOf" srcId="{4A7623D1-411E-4096-99EE-9C4328B716BC}" destId="{77A9D3B3-DEF4-4057-BE6E-FAF0C336F9DC}" srcOrd="11" destOrd="0" presId="urn:microsoft.com/office/officeart/2005/8/layout/cycle5"/>
    <dgm:cxn modelId="{21E05353-FF15-42B3-AB38-E02761A09180}" type="presParOf" srcId="{4A7623D1-411E-4096-99EE-9C4328B716BC}" destId="{DB764195-C7E8-49AB-B42F-740CE31E2B61}" srcOrd="12" destOrd="0" presId="urn:microsoft.com/office/officeart/2005/8/layout/cycle5"/>
    <dgm:cxn modelId="{B9812064-2057-4FF8-9D92-9AE7BC44616D}" type="presParOf" srcId="{4A7623D1-411E-4096-99EE-9C4328B716BC}" destId="{EB137F27-680A-4926-A11B-FCE49B95563A}" srcOrd="13" destOrd="0" presId="urn:microsoft.com/office/officeart/2005/8/layout/cycle5"/>
    <dgm:cxn modelId="{99A21A51-B3AD-4105-A431-EDD1EF481C71}" type="presParOf" srcId="{4A7623D1-411E-4096-99EE-9C4328B716BC}" destId="{E4A03D93-D2C1-45D1-A88B-CA63E02E4DE8}" srcOrd="14" destOrd="0" presId="urn:microsoft.com/office/officeart/2005/8/layout/cycle5"/>
    <dgm:cxn modelId="{1F2DF532-15D9-4220-986B-2AEABC7B8C8B}" type="presParOf" srcId="{4A7623D1-411E-4096-99EE-9C4328B716BC}" destId="{8035E583-CFA4-41EC-8D81-8F1A3B8A7B05}" srcOrd="15" destOrd="0" presId="urn:microsoft.com/office/officeart/2005/8/layout/cycle5"/>
    <dgm:cxn modelId="{B58BBC89-18E9-4EB5-BB96-3FAE2CEBD8CC}" type="presParOf" srcId="{4A7623D1-411E-4096-99EE-9C4328B716BC}" destId="{8A60C7D2-05DB-44AC-A2CE-B90403DF2738}" srcOrd="16" destOrd="0" presId="urn:microsoft.com/office/officeart/2005/8/layout/cycle5"/>
    <dgm:cxn modelId="{C4914548-35F9-4801-A2EE-8DDC693E798A}" type="presParOf" srcId="{4A7623D1-411E-4096-99EE-9C4328B716BC}" destId="{716B7EBE-C492-4C48-8BDE-8E6E131AEF8F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1FA6F4-A12B-4A89-9523-E404A8B47F7A}" type="doc">
      <dgm:prSet loTypeId="urn:microsoft.com/office/officeart/2005/8/layout/chevron2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766C7A3-E74E-47AE-A807-AF582AA5D3C7}">
      <dgm:prSet phldrT="[Text]"/>
      <dgm:spPr/>
      <dgm:t>
        <a:bodyPr/>
        <a:lstStyle/>
        <a:p>
          <a:r>
            <a:rPr lang="cs-CZ" smtClean="0"/>
            <a:t>1</a:t>
          </a:r>
          <a:endParaRPr lang="cs-CZ" dirty="0"/>
        </a:p>
      </dgm:t>
    </dgm:pt>
    <dgm:pt modelId="{404E2AB5-3337-4BD7-A2F8-7EA3C6B12995}" type="parTrans" cxnId="{BC6671EA-AA9D-416D-B2F6-7FD02996B782}">
      <dgm:prSet/>
      <dgm:spPr/>
      <dgm:t>
        <a:bodyPr/>
        <a:lstStyle/>
        <a:p>
          <a:endParaRPr lang="cs-CZ"/>
        </a:p>
      </dgm:t>
    </dgm:pt>
    <dgm:pt modelId="{596662BA-549B-4C6E-A22F-28E8409A1F9A}" type="sibTrans" cxnId="{BC6671EA-AA9D-416D-B2F6-7FD02996B782}">
      <dgm:prSet/>
      <dgm:spPr/>
      <dgm:t>
        <a:bodyPr/>
        <a:lstStyle/>
        <a:p>
          <a:endParaRPr lang="cs-CZ"/>
        </a:p>
      </dgm:t>
    </dgm:pt>
    <dgm:pt modelId="{130803CD-9B9C-4079-98C4-949F95EC8D2A}">
      <dgm:prSet phldrT="[Text]"/>
      <dgm:spPr/>
      <dgm:t>
        <a:bodyPr/>
        <a:lstStyle/>
        <a:p>
          <a:r>
            <a:rPr lang="cs-CZ" dirty="0" smtClean="0"/>
            <a:t>2</a:t>
          </a:r>
          <a:endParaRPr lang="cs-CZ" dirty="0"/>
        </a:p>
      </dgm:t>
    </dgm:pt>
    <dgm:pt modelId="{5A90FED6-7140-400F-9419-714F8A050662}" type="parTrans" cxnId="{9C7A158B-B43A-42B5-A101-499F63E8E23E}">
      <dgm:prSet/>
      <dgm:spPr/>
      <dgm:t>
        <a:bodyPr/>
        <a:lstStyle/>
        <a:p>
          <a:endParaRPr lang="cs-CZ"/>
        </a:p>
      </dgm:t>
    </dgm:pt>
    <dgm:pt modelId="{EDBCF1AE-D846-436A-9EC9-86E62A03BA6B}" type="sibTrans" cxnId="{9C7A158B-B43A-42B5-A101-499F63E8E23E}">
      <dgm:prSet/>
      <dgm:spPr/>
      <dgm:t>
        <a:bodyPr/>
        <a:lstStyle/>
        <a:p>
          <a:endParaRPr lang="cs-CZ"/>
        </a:p>
      </dgm:t>
    </dgm:pt>
    <dgm:pt modelId="{23D7B356-7836-42EC-A9C5-89B512A773CA}">
      <dgm:prSet phldrT="[Text]"/>
      <dgm:spPr/>
      <dgm:t>
        <a:bodyPr/>
        <a:lstStyle/>
        <a:p>
          <a:r>
            <a:rPr lang="cs-CZ" b="1" dirty="0" smtClean="0"/>
            <a:t>Předběžná formulace dotazu</a:t>
          </a:r>
          <a:endParaRPr lang="cs-CZ" b="1" dirty="0"/>
        </a:p>
      </dgm:t>
    </dgm:pt>
    <dgm:pt modelId="{F0EB08A8-9818-4371-BB26-EB84F5B9EF7E}" type="parTrans" cxnId="{A7CBDCB0-15F9-454A-B19A-D78E2ED6440D}">
      <dgm:prSet/>
      <dgm:spPr/>
      <dgm:t>
        <a:bodyPr/>
        <a:lstStyle/>
        <a:p>
          <a:endParaRPr lang="cs-CZ"/>
        </a:p>
      </dgm:t>
    </dgm:pt>
    <dgm:pt modelId="{83E747D7-C171-4218-959B-945B9BF75E88}" type="sibTrans" cxnId="{A7CBDCB0-15F9-454A-B19A-D78E2ED6440D}">
      <dgm:prSet/>
      <dgm:spPr/>
      <dgm:t>
        <a:bodyPr/>
        <a:lstStyle/>
        <a:p>
          <a:endParaRPr lang="cs-CZ"/>
        </a:p>
      </dgm:t>
    </dgm:pt>
    <dgm:pt modelId="{1DBA4A3B-BA46-4CAF-B96B-B4396431B286}">
      <dgm:prSet phldrT="[Text]"/>
      <dgm:spPr/>
      <dgm:t>
        <a:bodyPr/>
        <a:lstStyle/>
        <a:p>
          <a:r>
            <a:rPr lang="cs-CZ" dirty="0" smtClean="0"/>
            <a:t>Klíčová slova, předmětová hesla (+ anglická terminologie)</a:t>
          </a:r>
          <a:endParaRPr lang="cs-CZ" dirty="0"/>
        </a:p>
      </dgm:t>
    </dgm:pt>
    <dgm:pt modelId="{57D4A74C-42C9-4AF6-A801-B161CE791928}" type="parTrans" cxnId="{228BD9F9-B398-42D9-9783-70295C97B3B2}">
      <dgm:prSet/>
      <dgm:spPr/>
      <dgm:t>
        <a:bodyPr/>
        <a:lstStyle/>
        <a:p>
          <a:endParaRPr lang="cs-CZ"/>
        </a:p>
      </dgm:t>
    </dgm:pt>
    <dgm:pt modelId="{670A2EBF-84C2-47CD-98BA-4A7D81295843}" type="sibTrans" cxnId="{228BD9F9-B398-42D9-9783-70295C97B3B2}">
      <dgm:prSet/>
      <dgm:spPr/>
      <dgm:t>
        <a:bodyPr/>
        <a:lstStyle/>
        <a:p>
          <a:endParaRPr lang="cs-CZ"/>
        </a:p>
      </dgm:t>
    </dgm:pt>
    <dgm:pt modelId="{66B0E343-5D73-438D-8C13-315DE01564B2}">
      <dgm:prSet phldrT="[Text]"/>
      <dgm:spPr/>
      <dgm:t>
        <a:bodyPr/>
        <a:lstStyle/>
        <a:p>
          <a:r>
            <a:rPr lang="cs-CZ" dirty="0" smtClean="0"/>
            <a:t>3</a:t>
          </a:r>
          <a:endParaRPr lang="cs-CZ" dirty="0"/>
        </a:p>
      </dgm:t>
    </dgm:pt>
    <dgm:pt modelId="{E42D5EBB-3A2E-4BA1-84AF-214DF81BC8B4}" type="parTrans" cxnId="{2B5C934C-FA32-4C5D-9EB0-6FFA9F39E153}">
      <dgm:prSet/>
      <dgm:spPr/>
      <dgm:t>
        <a:bodyPr/>
        <a:lstStyle/>
        <a:p>
          <a:endParaRPr lang="cs-CZ"/>
        </a:p>
      </dgm:t>
    </dgm:pt>
    <dgm:pt modelId="{8FD8B0F2-F1EE-418C-AA5C-4932795FF8B1}" type="sibTrans" cxnId="{2B5C934C-FA32-4C5D-9EB0-6FFA9F39E153}">
      <dgm:prSet/>
      <dgm:spPr/>
      <dgm:t>
        <a:bodyPr/>
        <a:lstStyle/>
        <a:p>
          <a:endParaRPr lang="cs-CZ"/>
        </a:p>
      </dgm:t>
    </dgm:pt>
    <dgm:pt modelId="{021DAC87-AB71-44CB-BE11-C1AAFA48BBEA}">
      <dgm:prSet phldrT="[Text]"/>
      <dgm:spPr/>
      <dgm:t>
        <a:bodyPr/>
        <a:lstStyle/>
        <a:p>
          <a:r>
            <a:rPr lang="cs-CZ" b="1" dirty="0" smtClean="0"/>
            <a:t>Výběr databáze podle oborového zaměření</a:t>
          </a:r>
          <a:endParaRPr lang="cs-CZ" b="1" dirty="0"/>
        </a:p>
      </dgm:t>
    </dgm:pt>
    <dgm:pt modelId="{D96233D5-CCED-44E5-9AB7-FBD53D83655B}" type="parTrans" cxnId="{DD0F7F78-B17D-4B1E-980D-B2CEFE62F30E}">
      <dgm:prSet/>
      <dgm:spPr/>
      <dgm:t>
        <a:bodyPr/>
        <a:lstStyle/>
        <a:p>
          <a:endParaRPr lang="cs-CZ"/>
        </a:p>
      </dgm:t>
    </dgm:pt>
    <dgm:pt modelId="{6D19FEAF-EA78-4522-88EC-2BD385779A1C}" type="sibTrans" cxnId="{DD0F7F78-B17D-4B1E-980D-B2CEFE62F30E}">
      <dgm:prSet/>
      <dgm:spPr/>
      <dgm:t>
        <a:bodyPr/>
        <a:lstStyle/>
        <a:p>
          <a:endParaRPr lang="cs-CZ"/>
        </a:p>
      </dgm:t>
    </dgm:pt>
    <dgm:pt modelId="{D84D2BD2-375A-46EF-B6EC-0786447C4629}">
      <dgm:prSet phldrT="[Text]"/>
      <dgm:spPr/>
      <dgm:t>
        <a:bodyPr/>
        <a:lstStyle/>
        <a:p>
          <a:r>
            <a:rPr lang="cs-CZ" b="1" dirty="0" smtClean="0"/>
            <a:t>Zadání dotazu</a:t>
          </a:r>
          <a:endParaRPr lang="cs-CZ" b="1" dirty="0"/>
        </a:p>
      </dgm:t>
    </dgm:pt>
    <dgm:pt modelId="{E35742C3-E6FD-4958-9D57-81C6FBC0B971}" type="sibTrans" cxnId="{3BCAC5F2-13DA-4214-860B-D874D276BD86}">
      <dgm:prSet/>
      <dgm:spPr/>
      <dgm:t>
        <a:bodyPr/>
        <a:lstStyle/>
        <a:p>
          <a:endParaRPr lang="cs-CZ"/>
        </a:p>
      </dgm:t>
    </dgm:pt>
    <dgm:pt modelId="{DF3F7D31-A669-4CDD-B393-3D55A2E37578}" type="parTrans" cxnId="{3BCAC5F2-13DA-4214-860B-D874D276BD86}">
      <dgm:prSet/>
      <dgm:spPr/>
      <dgm:t>
        <a:bodyPr/>
        <a:lstStyle/>
        <a:p>
          <a:endParaRPr lang="cs-CZ"/>
        </a:p>
      </dgm:t>
    </dgm:pt>
    <dgm:pt modelId="{6710346A-40C8-41B2-9599-082073D4EF48}" type="pres">
      <dgm:prSet presAssocID="{3D1FA6F4-A12B-4A89-9523-E404A8B47F7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C80A99A-7B8D-448B-85F7-AEE21BF17754}" type="pres">
      <dgm:prSet presAssocID="{A766C7A3-E74E-47AE-A807-AF582AA5D3C7}" presName="composite" presStyleCnt="0"/>
      <dgm:spPr/>
    </dgm:pt>
    <dgm:pt modelId="{A691314E-FB22-409B-9813-599E22B7E4AD}" type="pres">
      <dgm:prSet presAssocID="{A766C7A3-E74E-47AE-A807-AF582AA5D3C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1CBED0-7D80-4118-ADB0-48660F872003}" type="pres">
      <dgm:prSet presAssocID="{A766C7A3-E74E-47AE-A807-AF582AA5D3C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B15F2B-6D54-4EBC-9EB3-B7CE7A8AD638}" type="pres">
      <dgm:prSet presAssocID="{596662BA-549B-4C6E-A22F-28E8409A1F9A}" presName="sp" presStyleCnt="0"/>
      <dgm:spPr/>
    </dgm:pt>
    <dgm:pt modelId="{0FDEEDA7-F144-4844-9C7E-54AA21467B3E}" type="pres">
      <dgm:prSet presAssocID="{130803CD-9B9C-4079-98C4-949F95EC8D2A}" presName="composite" presStyleCnt="0"/>
      <dgm:spPr/>
    </dgm:pt>
    <dgm:pt modelId="{EE4827DB-7100-431E-AF49-EE784E6E2A5C}" type="pres">
      <dgm:prSet presAssocID="{130803CD-9B9C-4079-98C4-949F95EC8D2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E2B2AC-8504-4A1E-B48E-0DA68253B4AF}" type="pres">
      <dgm:prSet presAssocID="{130803CD-9B9C-4079-98C4-949F95EC8D2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47675CE-DBAA-4DCC-A4D1-54E2D1E78734}" type="pres">
      <dgm:prSet presAssocID="{EDBCF1AE-D846-436A-9EC9-86E62A03BA6B}" presName="sp" presStyleCnt="0"/>
      <dgm:spPr/>
    </dgm:pt>
    <dgm:pt modelId="{F4C4AC3A-3A79-45C3-9AE1-EBBAB5F020DE}" type="pres">
      <dgm:prSet presAssocID="{66B0E343-5D73-438D-8C13-315DE01564B2}" presName="composite" presStyleCnt="0"/>
      <dgm:spPr/>
    </dgm:pt>
    <dgm:pt modelId="{742AD235-735C-4D3C-B81D-6B9987870FA2}" type="pres">
      <dgm:prSet presAssocID="{66B0E343-5D73-438D-8C13-315DE01564B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5308EF-2A44-4C3D-8B7F-040AE4FC6360}" type="pres">
      <dgm:prSet presAssocID="{66B0E343-5D73-438D-8C13-315DE01564B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E802F4F-102F-4558-977F-DDCB2F07C21F}" type="presOf" srcId="{3D1FA6F4-A12B-4A89-9523-E404A8B47F7A}" destId="{6710346A-40C8-41B2-9599-082073D4EF48}" srcOrd="0" destOrd="0" presId="urn:microsoft.com/office/officeart/2005/8/layout/chevron2"/>
    <dgm:cxn modelId="{AC31BA0B-7292-4887-8725-39FA46E157DC}" type="presOf" srcId="{130803CD-9B9C-4079-98C4-949F95EC8D2A}" destId="{EE4827DB-7100-431E-AF49-EE784E6E2A5C}" srcOrd="0" destOrd="0" presId="urn:microsoft.com/office/officeart/2005/8/layout/chevron2"/>
    <dgm:cxn modelId="{DD0F7F78-B17D-4B1E-980D-B2CEFE62F30E}" srcId="{66B0E343-5D73-438D-8C13-315DE01564B2}" destId="{021DAC87-AB71-44CB-BE11-C1AAFA48BBEA}" srcOrd="0" destOrd="0" parTransId="{D96233D5-CCED-44E5-9AB7-FBD53D83655B}" sibTransId="{6D19FEAF-EA78-4522-88EC-2BD385779A1C}"/>
    <dgm:cxn modelId="{B32EDF18-4CBB-4DCE-ABB7-B1F841C2B130}" type="presOf" srcId="{66B0E343-5D73-438D-8C13-315DE01564B2}" destId="{742AD235-735C-4D3C-B81D-6B9987870FA2}" srcOrd="0" destOrd="0" presId="urn:microsoft.com/office/officeart/2005/8/layout/chevron2"/>
    <dgm:cxn modelId="{E56C5040-482E-46AB-9E88-0EA2F0BB4F6A}" type="presOf" srcId="{1DBA4A3B-BA46-4CAF-B96B-B4396431B286}" destId="{9BE2B2AC-8504-4A1E-B48E-0DA68253B4AF}" srcOrd="0" destOrd="1" presId="urn:microsoft.com/office/officeart/2005/8/layout/chevron2"/>
    <dgm:cxn modelId="{3BCAC5F2-13DA-4214-860B-D874D276BD86}" srcId="{A766C7A3-E74E-47AE-A807-AF582AA5D3C7}" destId="{D84D2BD2-375A-46EF-B6EC-0786447C4629}" srcOrd="0" destOrd="0" parTransId="{DF3F7D31-A669-4CDD-B393-3D55A2E37578}" sibTransId="{E35742C3-E6FD-4958-9D57-81C6FBC0B971}"/>
    <dgm:cxn modelId="{75D13A38-E6A6-4C5C-9315-99918E27DF25}" type="presOf" srcId="{D84D2BD2-375A-46EF-B6EC-0786447C4629}" destId="{3B1CBED0-7D80-4118-ADB0-48660F872003}" srcOrd="0" destOrd="0" presId="urn:microsoft.com/office/officeart/2005/8/layout/chevron2"/>
    <dgm:cxn modelId="{228BD9F9-B398-42D9-9783-70295C97B3B2}" srcId="{23D7B356-7836-42EC-A9C5-89B512A773CA}" destId="{1DBA4A3B-BA46-4CAF-B96B-B4396431B286}" srcOrd="0" destOrd="0" parTransId="{57D4A74C-42C9-4AF6-A801-B161CE791928}" sibTransId="{670A2EBF-84C2-47CD-98BA-4A7D81295843}"/>
    <dgm:cxn modelId="{E92EF0C5-D672-4A59-BAF8-E242A7C03DA8}" type="presOf" srcId="{021DAC87-AB71-44CB-BE11-C1AAFA48BBEA}" destId="{095308EF-2A44-4C3D-8B7F-040AE4FC6360}" srcOrd="0" destOrd="0" presId="urn:microsoft.com/office/officeart/2005/8/layout/chevron2"/>
    <dgm:cxn modelId="{2B5C934C-FA32-4C5D-9EB0-6FFA9F39E153}" srcId="{3D1FA6F4-A12B-4A89-9523-E404A8B47F7A}" destId="{66B0E343-5D73-438D-8C13-315DE01564B2}" srcOrd="2" destOrd="0" parTransId="{E42D5EBB-3A2E-4BA1-84AF-214DF81BC8B4}" sibTransId="{8FD8B0F2-F1EE-418C-AA5C-4932795FF8B1}"/>
    <dgm:cxn modelId="{9C7A158B-B43A-42B5-A101-499F63E8E23E}" srcId="{3D1FA6F4-A12B-4A89-9523-E404A8B47F7A}" destId="{130803CD-9B9C-4079-98C4-949F95EC8D2A}" srcOrd="1" destOrd="0" parTransId="{5A90FED6-7140-400F-9419-714F8A050662}" sibTransId="{EDBCF1AE-D846-436A-9EC9-86E62A03BA6B}"/>
    <dgm:cxn modelId="{1A5F5C27-2FE7-452A-82FD-C9527EB13737}" type="presOf" srcId="{23D7B356-7836-42EC-A9C5-89B512A773CA}" destId="{9BE2B2AC-8504-4A1E-B48E-0DA68253B4AF}" srcOrd="0" destOrd="0" presId="urn:microsoft.com/office/officeart/2005/8/layout/chevron2"/>
    <dgm:cxn modelId="{A7CBDCB0-15F9-454A-B19A-D78E2ED6440D}" srcId="{130803CD-9B9C-4079-98C4-949F95EC8D2A}" destId="{23D7B356-7836-42EC-A9C5-89B512A773CA}" srcOrd="0" destOrd="0" parTransId="{F0EB08A8-9818-4371-BB26-EB84F5B9EF7E}" sibTransId="{83E747D7-C171-4218-959B-945B9BF75E88}"/>
    <dgm:cxn modelId="{BC6671EA-AA9D-416D-B2F6-7FD02996B782}" srcId="{3D1FA6F4-A12B-4A89-9523-E404A8B47F7A}" destId="{A766C7A3-E74E-47AE-A807-AF582AA5D3C7}" srcOrd="0" destOrd="0" parTransId="{404E2AB5-3337-4BD7-A2F8-7EA3C6B12995}" sibTransId="{596662BA-549B-4C6E-A22F-28E8409A1F9A}"/>
    <dgm:cxn modelId="{DE6ADBC6-5A60-4F67-8400-33D98502D5E0}" type="presOf" srcId="{A766C7A3-E74E-47AE-A807-AF582AA5D3C7}" destId="{A691314E-FB22-409B-9813-599E22B7E4AD}" srcOrd="0" destOrd="0" presId="urn:microsoft.com/office/officeart/2005/8/layout/chevron2"/>
    <dgm:cxn modelId="{74AF2A3B-AE67-4061-8814-FEC3FBB1087C}" type="presParOf" srcId="{6710346A-40C8-41B2-9599-082073D4EF48}" destId="{FC80A99A-7B8D-448B-85F7-AEE21BF17754}" srcOrd="0" destOrd="0" presId="urn:microsoft.com/office/officeart/2005/8/layout/chevron2"/>
    <dgm:cxn modelId="{E37577AA-1308-4D4E-8F34-917E09FA0633}" type="presParOf" srcId="{FC80A99A-7B8D-448B-85F7-AEE21BF17754}" destId="{A691314E-FB22-409B-9813-599E22B7E4AD}" srcOrd="0" destOrd="0" presId="urn:microsoft.com/office/officeart/2005/8/layout/chevron2"/>
    <dgm:cxn modelId="{9E53E9B9-10C9-457A-B353-F5EE0BE03B93}" type="presParOf" srcId="{FC80A99A-7B8D-448B-85F7-AEE21BF17754}" destId="{3B1CBED0-7D80-4118-ADB0-48660F872003}" srcOrd="1" destOrd="0" presId="urn:microsoft.com/office/officeart/2005/8/layout/chevron2"/>
    <dgm:cxn modelId="{580DD74D-3ACA-40FC-B94C-D5F72D34C899}" type="presParOf" srcId="{6710346A-40C8-41B2-9599-082073D4EF48}" destId="{D6B15F2B-6D54-4EBC-9EB3-B7CE7A8AD638}" srcOrd="1" destOrd="0" presId="urn:microsoft.com/office/officeart/2005/8/layout/chevron2"/>
    <dgm:cxn modelId="{1A1040C4-2243-4842-924F-8C0513C75E21}" type="presParOf" srcId="{6710346A-40C8-41B2-9599-082073D4EF48}" destId="{0FDEEDA7-F144-4844-9C7E-54AA21467B3E}" srcOrd="2" destOrd="0" presId="urn:microsoft.com/office/officeart/2005/8/layout/chevron2"/>
    <dgm:cxn modelId="{59A43FE5-03FB-4449-8FAD-38884CA19032}" type="presParOf" srcId="{0FDEEDA7-F144-4844-9C7E-54AA21467B3E}" destId="{EE4827DB-7100-431E-AF49-EE784E6E2A5C}" srcOrd="0" destOrd="0" presId="urn:microsoft.com/office/officeart/2005/8/layout/chevron2"/>
    <dgm:cxn modelId="{B1479B54-1E10-4369-BD77-B4A6F0342F02}" type="presParOf" srcId="{0FDEEDA7-F144-4844-9C7E-54AA21467B3E}" destId="{9BE2B2AC-8504-4A1E-B48E-0DA68253B4AF}" srcOrd="1" destOrd="0" presId="urn:microsoft.com/office/officeart/2005/8/layout/chevron2"/>
    <dgm:cxn modelId="{9CA7AEB8-185C-4101-BA2E-CEF754EE9F71}" type="presParOf" srcId="{6710346A-40C8-41B2-9599-082073D4EF48}" destId="{D47675CE-DBAA-4DCC-A4D1-54E2D1E78734}" srcOrd="3" destOrd="0" presId="urn:microsoft.com/office/officeart/2005/8/layout/chevron2"/>
    <dgm:cxn modelId="{31148572-9EB4-4834-877C-0FA05D04983A}" type="presParOf" srcId="{6710346A-40C8-41B2-9599-082073D4EF48}" destId="{F4C4AC3A-3A79-45C3-9AE1-EBBAB5F020DE}" srcOrd="4" destOrd="0" presId="urn:microsoft.com/office/officeart/2005/8/layout/chevron2"/>
    <dgm:cxn modelId="{84082F1E-A05A-41F9-92F7-00476450E912}" type="presParOf" srcId="{F4C4AC3A-3A79-45C3-9AE1-EBBAB5F020DE}" destId="{742AD235-735C-4D3C-B81D-6B9987870FA2}" srcOrd="0" destOrd="0" presId="urn:microsoft.com/office/officeart/2005/8/layout/chevron2"/>
    <dgm:cxn modelId="{B7F9281F-5E98-4DF2-8160-FD8EA6942E05}" type="presParOf" srcId="{F4C4AC3A-3A79-45C3-9AE1-EBBAB5F020DE}" destId="{095308EF-2A44-4C3D-8B7F-040AE4FC636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3B8F4C-1E53-448C-9695-2C7EFFC6DC4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6D82113-08EF-446F-83FF-415D7B303AC5}">
      <dgm:prSet phldrT="[Text]"/>
      <dgm:spPr/>
      <dgm:t>
        <a:bodyPr/>
        <a:lstStyle/>
        <a:p>
          <a:r>
            <a:rPr lang="cs-CZ" dirty="0" smtClean="0"/>
            <a:t>4</a:t>
          </a:r>
          <a:endParaRPr lang="cs-CZ" dirty="0"/>
        </a:p>
      </dgm:t>
    </dgm:pt>
    <dgm:pt modelId="{3A7DA3E0-9F21-43C1-9332-3025C08803D4}" type="parTrans" cxnId="{F5F068D8-F2D7-4653-9F60-BA99FBBCAC7D}">
      <dgm:prSet/>
      <dgm:spPr/>
      <dgm:t>
        <a:bodyPr/>
        <a:lstStyle/>
        <a:p>
          <a:endParaRPr lang="cs-CZ"/>
        </a:p>
      </dgm:t>
    </dgm:pt>
    <dgm:pt modelId="{0B7AD2F1-C3BE-4637-A589-500ADE000ABD}" type="sibTrans" cxnId="{F5F068D8-F2D7-4653-9F60-BA99FBBCAC7D}">
      <dgm:prSet/>
      <dgm:spPr/>
      <dgm:t>
        <a:bodyPr/>
        <a:lstStyle/>
        <a:p>
          <a:endParaRPr lang="cs-CZ"/>
        </a:p>
      </dgm:t>
    </dgm:pt>
    <dgm:pt modelId="{98CF984C-0FF2-40B3-A4F9-47B0FC7E441C}">
      <dgm:prSet phldrT="[Text]"/>
      <dgm:spPr/>
      <dgm:t>
        <a:bodyPr/>
        <a:lstStyle/>
        <a:p>
          <a:r>
            <a:rPr lang="cs-CZ" b="1" dirty="0" smtClean="0"/>
            <a:t>Sestavení dotazu</a:t>
          </a:r>
          <a:endParaRPr lang="cs-CZ" b="1" dirty="0"/>
        </a:p>
      </dgm:t>
    </dgm:pt>
    <dgm:pt modelId="{93F120F3-74EA-4E8C-96C3-5248279A487A}" type="parTrans" cxnId="{24151CDC-55BE-485E-879C-0BA0297CF4CD}">
      <dgm:prSet/>
      <dgm:spPr/>
      <dgm:t>
        <a:bodyPr/>
        <a:lstStyle/>
        <a:p>
          <a:endParaRPr lang="cs-CZ"/>
        </a:p>
      </dgm:t>
    </dgm:pt>
    <dgm:pt modelId="{64D448CB-C139-43A5-AE9A-6B266CE5BB0A}" type="sibTrans" cxnId="{24151CDC-55BE-485E-879C-0BA0297CF4CD}">
      <dgm:prSet/>
      <dgm:spPr/>
      <dgm:t>
        <a:bodyPr/>
        <a:lstStyle/>
        <a:p>
          <a:endParaRPr lang="cs-CZ"/>
        </a:p>
      </dgm:t>
    </dgm:pt>
    <dgm:pt modelId="{1D582D79-F2B3-4C06-A4CC-24418884B6C8}">
      <dgm:prSet phldrT="[Text]"/>
      <dgm:spPr/>
      <dgm:t>
        <a:bodyPr/>
        <a:lstStyle/>
        <a:p>
          <a:r>
            <a:rPr lang="cs-CZ" dirty="0" smtClean="0"/>
            <a:t>použití booleovských operátorů (AND, OR, NOT), </a:t>
          </a:r>
          <a:r>
            <a:rPr lang="cs-CZ" dirty="0" err="1" smtClean="0"/>
            <a:t>proximitních</a:t>
          </a:r>
          <a:r>
            <a:rPr lang="cs-CZ" dirty="0" smtClean="0"/>
            <a:t> operátorů (SAME, NEAR, WITH) a operátorů krácení (*, ?, </a:t>
          </a:r>
          <a:r>
            <a:rPr lang="en-US" dirty="0" smtClean="0"/>
            <a:t>#</a:t>
          </a:r>
          <a:r>
            <a:rPr lang="cs-CZ" dirty="0" smtClean="0"/>
            <a:t>)</a:t>
          </a:r>
          <a:endParaRPr lang="cs-CZ" dirty="0"/>
        </a:p>
      </dgm:t>
    </dgm:pt>
    <dgm:pt modelId="{7080FAE7-058F-434A-AA27-11DC97846F56}" type="parTrans" cxnId="{F0664FC5-1B0F-4250-9AA4-8EC8F6A9205A}">
      <dgm:prSet/>
      <dgm:spPr/>
      <dgm:t>
        <a:bodyPr/>
        <a:lstStyle/>
        <a:p>
          <a:endParaRPr lang="cs-CZ"/>
        </a:p>
      </dgm:t>
    </dgm:pt>
    <dgm:pt modelId="{5098198B-CC7C-4B30-B247-DB1F83A97104}" type="sibTrans" cxnId="{F0664FC5-1B0F-4250-9AA4-8EC8F6A9205A}">
      <dgm:prSet/>
      <dgm:spPr/>
      <dgm:t>
        <a:bodyPr/>
        <a:lstStyle/>
        <a:p>
          <a:endParaRPr lang="cs-CZ"/>
        </a:p>
      </dgm:t>
    </dgm:pt>
    <dgm:pt modelId="{9564AD6E-66E6-4B83-9016-EF5D57E025F4}">
      <dgm:prSet phldrT="[Text]"/>
      <dgm:spPr/>
      <dgm:t>
        <a:bodyPr/>
        <a:lstStyle/>
        <a:p>
          <a:r>
            <a:rPr lang="cs-CZ" dirty="0" smtClean="0"/>
            <a:t>5</a:t>
          </a:r>
          <a:endParaRPr lang="cs-CZ" dirty="0"/>
        </a:p>
      </dgm:t>
    </dgm:pt>
    <dgm:pt modelId="{B0306FDB-0353-403D-A7F4-56301346A038}" type="parTrans" cxnId="{5BEBD0AA-7FD2-46D6-A5CD-1A9F41F75CE1}">
      <dgm:prSet/>
      <dgm:spPr/>
      <dgm:t>
        <a:bodyPr/>
        <a:lstStyle/>
        <a:p>
          <a:endParaRPr lang="cs-CZ"/>
        </a:p>
      </dgm:t>
    </dgm:pt>
    <dgm:pt modelId="{9F86AE84-EBB1-4044-8E35-E1F509EDAAD1}" type="sibTrans" cxnId="{5BEBD0AA-7FD2-46D6-A5CD-1A9F41F75CE1}">
      <dgm:prSet/>
      <dgm:spPr/>
      <dgm:t>
        <a:bodyPr/>
        <a:lstStyle/>
        <a:p>
          <a:endParaRPr lang="cs-CZ"/>
        </a:p>
      </dgm:t>
    </dgm:pt>
    <dgm:pt modelId="{102D6BCA-6D7B-460D-AEC3-91BFB1C32BB4}">
      <dgm:prSet phldrT="[Text]" custT="1"/>
      <dgm:spPr/>
      <dgm:t>
        <a:bodyPr/>
        <a:lstStyle/>
        <a:p>
          <a:r>
            <a:rPr lang="cs-CZ" sz="1600" b="1" dirty="0" smtClean="0"/>
            <a:t>Vyhledání záznamů</a:t>
          </a:r>
          <a:endParaRPr lang="cs-CZ" sz="1600" b="1" dirty="0"/>
        </a:p>
      </dgm:t>
    </dgm:pt>
    <dgm:pt modelId="{E50A2C3E-B9C5-48D7-A4D0-65CD9B5021EA}" type="parTrans" cxnId="{9F7156A9-B406-4557-B267-83969A742929}">
      <dgm:prSet/>
      <dgm:spPr/>
      <dgm:t>
        <a:bodyPr/>
        <a:lstStyle/>
        <a:p>
          <a:endParaRPr lang="cs-CZ"/>
        </a:p>
      </dgm:t>
    </dgm:pt>
    <dgm:pt modelId="{D3684D55-669B-4011-A323-7491E9890A78}" type="sibTrans" cxnId="{9F7156A9-B406-4557-B267-83969A742929}">
      <dgm:prSet/>
      <dgm:spPr/>
      <dgm:t>
        <a:bodyPr/>
        <a:lstStyle/>
        <a:p>
          <a:endParaRPr lang="cs-CZ"/>
        </a:p>
      </dgm:t>
    </dgm:pt>
    <dgm:pt modelId="{3FF4029E-0D67-4EA5-9974-B711B6D05D0E}">
      <dgm:prSet phldrT="[Text]"/>
      <dgm:spPr/>
      <dgm:t>
        <a:bodyPr/>
        <a:lstStyle/>
        <a:p>
          <a:r>
            <a:rPr lang="cs-CZ" dirty="0" smtClean="0"/>
            <a:t>6</a:t>
          </a:r>
          <a:endParaRPr lang="cs-CZ" dirty="0"/>
        </a:p>
      </dgm:t>
    </dgm:pt>
    <dgm:pt modelId="{582F870D-3A49-423A-A9F5-52FD19A31239}" type="parTrans" cxnId="{79CDE936-0DDD-49B2-AE62-6EB4C8F88238}">
      <dgm:prSet/>
      <dgm:spPr/>
      <dgm:t>
        <a:bodyPr/>
        <a:lstStyle/>
        <a:p>
          <a:endParaRPr lang="cs-CZ"/>
        </a:p>
      </dgm:t>
    </dgm:pt>
    <dgm:pt modelId="{CB8190F0-7BCD-40FC-9C9A-A4C7CE8889A0}" type="sibTrans" cxnId="{79CDE936-0DDD-49B2-AE62-6EB4C8F88238}">
      <dgm:prSet/>
      <dgm:spPr/>
      <dgm:t>
        <a:bodyPr/>
        <a:lstStyle/>
        <a:p>
          <a:endParaRPr lang="cs-CZ"/>
        </a:p>
      </dgm:t>
    </dgm:pt>
    <dgm:pt modelId="{2E3C9844-DF18-4605-A856-1213215B3AAE}">
      <dgm:prSet phldrT="[Text]" custT="1"/>
      <dgm:spPr/>
      <dgm:t>
        <a:bodyPr/>
        <a:lstStyle/>
        <a:p>
          <a:r>
            <a:rPr lang="cs-CZ" sz="1600" b="1" dirty="0" smtClean="0"/>
            <a:t>Posouzení relevance výsledků</a:t>
          </a:r>
          <a:endParaRPr lang="cs-CZ" sz="1600" b="1" dirty="0"/>
        </a:p>
      </dgm:t>
    </dgm:pt>
    <dgm:pt modelId="{D26F57A5-6C9E-45AD-84B6-B6781B41DB63}" type="parTrans" cxnId="{138548F0-C3C3-44A0-9138-69759E5FCE7F}">
      <dgm:prSet/>
      <dgm:spPr/>
      <dgm:t>
        <a:bodyPr/>
        <a:lstStyle/>
        <a:p>
          <a:endParaRPr lang="cs-CZ"/>
        </a:p>
      </dgm:t>
    </dgm:pt>
    <dgm:pt modelId="{3ED5FFBE-80FA-473D-9570-028E58DAFBC3}" type="sibTrans" cxnId="{138548F0-C3C3-44A0-9138-69759E5FCE7F}">
      <dgm:prSet/>
      <dgm:spPr/>
      <dgm:t>
        <a:bodyPr/>
        <a:lstStyle/>
        <a:p>
          <a:endParaRPr lang="cs-CZ"/>
        </a:p>
      </dgm:t>
    </dgm:pt>
    <dgm:pt modelId="{0AAAB7FB-5F49-4314-910C-F5E59BF7EADF}">
      <dgm:prSet phldrT="[Text]" custT="1"/>
      <dgm:spPr/>
      <dgm:t>
        <a:bodyPr/>
        <a:lstStyle/>
        <a:p>
          <a:r>
            <a:rPr lang="cs-CZ" sz="1600" dirty="0" smtClean="0"/>
            <a:t>vyhledané informace odpovídají zadanému dotazu</a:t>
          </a:r>
          <a:endParaRPr lang="cs-CZ" sz="1600" dirty="0"/>
        </a:p>
      </dgm:t>
    </dgm:pt>
    <dgm:pt modelId="{5D8FEC55-F3DE-494D-93B1-734C15109233}" type="parTrans" cxnId="{D3C6D68E-2737-4107-A0B4-5F2A34E5E491}">
      <dgm:prSet/>
      <dgm:spPr/>
      <dgm:t>
        <a:bodyPr/>
        <a:lstStyle/>
        <a:p>
          <a:endParaRPr lang="cs-CZ"/>
        </a:p>
      </dgm:t>
    </dgm:pt>
    <dgm:pt modelId="{3387982B-8538-41B6-B73A-5124390D104C}" type="sibTrans" cxnId="{D3C6D68E-2737-4107-A0B4-5F2A34E5E491}">
      <dgm:prSet/>
      <dgm:spPr/>
      <dgm:t>
        <a:bodyPr/>
        <a:lstStyle/>
        <a:p>
          <a:endParaRPr lang="cs-CZ"/>
        </a:p>
      </dgm:t>
    </dgm:pt>
    <dgm:pt modelId="{79030D1D-982E-4082-B114-6A26785A23BD}" type="pres">
      <dgm:prSet presAssocID="{E63B8F4C-1E53-448C-9695-2C7EFFC6DC4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5E96E50-6D5D-4B9F-8DDD-2B83C25952C0}" type="pres">
      <dgm:prSet presAssocID="{36D82113-08EF-446F-83FF-415D7B303AC5}" presName="composite" presStyleCnt="0"/>
      <dgm:spPr/>
    </dgm:pt>
    <dgm:pt modelId="{646D26B9-5D34-47EB-B3D0-F9D97DC182C2}" type="pres">
      <dgm:prSet presAssocID="{36D82113-08EF-446F-83FF-415D7B303AC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3F13CB-4F70-40DB-A95A-734D990EA1ED}" type="pres">
      <dgm:prSet presAssocID="{36D82113-08EF-446F-83FF-415D7B303AC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6DF732-183A-4E67-A4EE-0C6B71E7ED58}" type="pres">
      <dgm:prSet presAssocID="{0B7AD2F1-C3BE-4637-A589-500ADE000ABD}" presName="sp" presStyleCnt="0"/>
      <dgm:spPr/>
    </dgm:pt>
    <dgm:pt modelId="{13F6194C-27B3-48FF-95F5-86D348D5D88E}" type="pres">
      <dgm:prSet presAssocID="{9564AD6E-66E6-4B83-9016-EF5D57E025F4}" presName="composite" presStyleCnt="0"/>
      <dgm:spPr/>
    </dgm:pt>
    <dgm:pt modelId="{14727A87-3F38-4A15-BA46-4B73A9F5E52D}" type="pres">
      <dgm:prSet presAssocID="{9564AD6E-66E6-4B83-9016-EF5D57E025F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7A67E04-BB3D-4B2F-A522-8CF60F2E9229}" type="pres">
      <dgm:prSet presAssocID="{9564AD6E-66E6-4B83-9016-EF5D57E025F4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B3B42C-B469-4714-AE1D-D40A8D2765CA}" type="pres">
      <dgm:prSet presAssocID="{9F86AE84-EBB1-4044-8E35-E1F509EDAAD1}" presName="sp" presStyleCnt="0"/>
      <dgm:spPr/>
    </dgm:pt>
    <dgm:pt modelId="{52737204-1347-4BEA-9142-E262AA5A2211}" type="pres">
      <dgm:prSet presAssocID="{3FF4029E-0D67-4EA5-9974-B711B6D05D0E}" presName="composite" presStyleCnt="0"/>
      <dgm:spPr/>
    </dgm:pt>
    <dgm:pt modelId="{9E4848D4-4094-4A22-BCD9-FB97927C27CF}" type="pres">
      <dgm:prSet presAssocID="{3FF4029E-0D67-4EA5-9974-B711B6D05D0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EF86AD-A94E-46FF-A9EF-BDC3C8E46253}" type="pres">
      <dgm:prSet presAssocID="{3FF4029E-0D67-4EA5-9974-B711B6D05D0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38548F0-C3C3-44A0-9138-69759E5FCE7F}" srcId="{3FF4029E-0D67-4EA5-9974-B711B6D05D0E}" destId="{2E3C9844-DF18-4605-A856-1213215B3AAE}" srcOrd="0" destOrd="0" parTransId="{D26F57A5-6C9E-45AD-84B6-B6781B41DB63}" sibTransId="{3ED5FFBE-80FA-473D-9570-028E58DAFBC3}"/>
    <dgm:cxn modelId="{98D9336D-7F78-43C9-A2E3-258CFCA66589}" type="presOf" srcId="{9564AD6E-66E6-4B83-9016-EF5D57E025F4}" destId="{14727A87-3F38-4A15-BA46-4B73A9F5E52D}" srcOrd="0" destOrd="0" presId="urn:microsoft.com/office/officeart/2005/8/layout/chevron2"/>
    <dgm:cxn modelId="{24151CDC-55BE-485E-879C-0BA0297CF4CD}" srcId="{36D82113-08EF-446F-83FF-415D7B303AC5}" destId="{98CF984C-0FF2-40B3-A4F9-47B0FC7E441C}" srcOrd="0" destOrd="0" parTransId="{93F120F3-74EA-4E8C-96C3-5248279A487A}" sibTransId="{64D448CB-C139-43A5-AE9A-6B266CE5BB0A}"/>
    <dgm:cxn modelId="{DE8D1289-4CB8-4DDE-9148-2E8F978CA4C8}" type="presOf" srcId="{1D582D79-F2B3-4C06-A4CC-24418884B6C8}" destId="{7F3F13CB-4F70-40DB-A95A-734D990EA1ED}" srcOrd="0" destOrd="1" presId="urn:microsoft.com/office/officeart/2005/8/layout/chevron2"/>
    <dgm:cxn modelId="{0C4DFCAC-366A-443A-9265-896840240C20}" type="presOf" srcId="{36D82113-08EF-446F-83FF-415D7B303AC5}" destId="{646D26B9-5D34-47EB-B3D0-F9D97DC182C2}" srcOrd="0" destOrd="0" presId="urn:microsoft.com/office/officeart/2005/8/layout/chevron2"/>
    <dgm:cxn modelId="{5BEBD0AA-7FD2-46D6-A5CD-1A9F41F75CE1}" srcId="{E63B8F4C-1E53-448C-9695-2C7EFFC6DC41}" destId="{9564AD6E-66E6-4B83-9016-EF5D57E025F4}" srcOrd="1" destOrd="0" parTransId="{B0306FDB-0353-403D-A7F4-56301346A038}" sibTransId="{9F86AE84-EBB1-4044-8E35-E1F509EDAAD1}"/>
    <dgm:cxn modelId="{17EC1D80-D746-4F15-B3CA-175D4932E728}" type="presOf" srcId="{0AAAB7FB-5F49-4314-910C-F5E59BF7EADF}" destId="{BBEF86AD-A94E-46FF-A9EF-BDC3C8E46253}" srcOrd="0" destOrd="1" presId="urn:microsoft.com/office/officeart/2005/8/layout/chevron2"/>
    <dgm:cxn modelId="{D3C6D68E-2737-4107-A0B4-5F2A34E5E491}" srcId="{2E3C9844-DF18-4605-A856-1213215B3AAE}" destId="{0AAAB7FB-5F49-4314-910C-F5E59BF7EADF}" srcOrd="0" destOrd="0" parTransId="{5D8FEC55-F3DE-494D-93B1-734C15109233}" sibTransId="{3387982B-8538-41B6-B73A-5124390D104C}"/>
    <dgm:cxn modelId="{34A9C140-44FF-4C0B-AE78-369805959F2C}" type="presOf" srcId="{102D6BCA-6D7B-460D-AEC3-91BFB1C32BB4}" destId="{D7A67E04-BB3D-4B2F-A522-8CF60F2E9229}" srcOrd="0" destOrd="0" presId="urn:microsoft.com/office/officeart/2005/8/layout/chevron2"/>
    <dgm:cxn modelId="{98781576-D440-4F44-8B48-4D225E855FD1}" type="presOf" srcId="{3FF4029E-0D67-4EA5-9974-B711B6D05D0E}" destId="{9E4848D4-4094-4A22-BCD9-FB97927C27CF}" srcOrd="0" destOrd="0" presId="urn:microsoft.com/office/officeart/2005/8/layout/chevron2"/>
    <dgm:cxn modelId="{87DAC6A3-2E97-4C96-8DFF-11504BD0EDC4}" type="presOf" srcId="{2E3C9844-DF18-4605-A856-1213215B3AAE}" destId="{BBEF86AD-A94E-46FF-A9EF-BDC3C8E46253}" srcOrd="0" destOrd="0" presId="urn:microsoft.com/office/officeart/2005/8/layout/chevron2"/>
    <dgm:cxn modelId="{F0664FC5-1B0F-4250-9AA4-8EC8F6A9205A}" srcId="{98CF984C-0FF2-40B3-A4F9-47B0FC7E441C}" destId="{1D582D79-F2B3-4C06-A4CC-24418884B6C8}" srcOrd="0" destOrd="0" parTransId="{7080FAE7-058F-434A-AA27-11DC97846F56}" sibTransId="{5098198B-CC7C-4B30-B247-DB1F83A97104}"/>
    <dgm:cxn modelId="{9F7156A9-B406-4557-B267-83969A742929}" srcId="{9564AD6E-66E6-4B83-9016-EF5D57E025F4}" destId="{102D6BCA-6D7B-460D-AEC3-91BFB1C32BB4}" srcOrd="0" destOrd="0" parTransId="{E50A2C3E-B9C5-48D7-A4D0-65CD9B5021EA}" sibTransId="{D3684D55-669B-4011-A323-7491E9890A78}"/>
    <dgm:cxn modelId="{FC88448F-5551-424B-9A62-4E077F401B0B}" type="presOf" srcId="{98CF984C-0FF2-40B3-A4F9-47B0FC7E441C}" destId="{7F3F13CB-4F70-40DB-A95A-734D990EA1ED}" srcOrd="0" destOrd="0" presId="urn:microsoft.com/office/officeart/2005/8/layout/chevron2"/>
    <dgm:cxn modelId="{F5F068D8-F2D7-4653-9F60-BA99FBBCAC7D}" srcId="{E63B8F4C-1E53-448C-9695-2C7EFFC6DC41}" destId="{36D82113-08EF-446F-83FF-415D7B303AC5}" srcOrd="0" destOrd="0" parTransId="{3A7DA3E0-9F21-43C1-9332-3025C08803D4}" sibTransId="{0B7AD2F1-C3BE-4637-A589-500ADE000ABD}"/>
    <dgm:cxn modelId="{B6221878-1CD3-49CC-A230-20721C88C24E}" type="presOf" srcId="{E63B8F4C-1E53-448C-9695-2C7EFFC6DC41}" destId="{79030D1D-982E-4082-B114-6A26785A23BD}" srcOrd="0" destOrd="0" presId="urn:microsoft.com/office/officeart/2005/8/layout/chevron2"/>
    <dgm:cxn modelId="{79CDE936-0DDD-49B2-AE62-6EB4C8F88238}" srcId="{E63B8F4C-1E53-448C-9695-2C7EFFC6DC41}" destId="{3FF4029E-0D67-4EA5-9974-B711B6D05D0E}" srcOrd="2" destOrd="0" parTransId="{582F870D-3A49-423A-A9F5-52FD19A31239}" sibTransId="{CB8190F0-7BCD-40FC-9C9A-A4C7CE8889A0}"/>
    <dgm:cxn modelId="{9BEFBBA4-81CB-446F-944E-E66602541253}" type="presParOf" srcId="{79030D1D-982E-4082-B114-6A26785A23BD}" destId="{A5E96E50-6D5D-4B9F-8DDD-2B83C25952C0}" srcOrd="0" destOrd="0" presId="urn:microsoft.com/office/officeart/2005/8/layout/chevron2"/>
    <dgm:cxn modelId="{C08B9AEE-4A06-40E3-95A6-22C1701E512A}" type="presParOf" srcId="{A5E96E50-6D5D-4B9F-8DDD-2B83C25952C0}" destId="{646D26B9-5D34-47EB-B3D0-F9D97DC182C2}" srcOrd="0" destOrd="0" presId="urn:microsoft.com/office/officeart/2005/8/layout/chevron2"/>
    <dgm:cxn modelId="{EDF00759-74A9-48B5-B67C-C4BCD47C461F}" type="presParOf" srcId="{A5E96E50-6D5D-4B9F-8DDD-2B83C25952C0}" destId="{7F3F13CB-4F70-40DB-A95A-734D990EA1ED}" srcOrd="1" destOrd="0" presId="urn:microsoft.com/office/officeart/2005/8/layout/chevron2"/>
    <dgm:cxn modelId="{3AD0A919-E631-446F-B763-0CD5E301E21D}" type="presParOf" srcId="{79030D1D-982E-4082-B114-6A26785A23BD}" destId="{776DF732-183A-4E67-A4EE-0C6B71E7ED58}" srcOrd="1" destOrd="0" presId="urn:microsoft.com/office/officeart/2005/8/layout/chevron2"/>
    <dgm:cxn modelId="{B4CDCEE5-1CED-495A-927F-158C93F901C9}" type="presParOf" srcId="{79030D1D-982E-4082-B114-6A26785A23BD}" destId="{13F6194C-27B3-48FF-95F5-86D348D5D88E}" srcOrd="2" destOrd="0" presId="urn:microsoft.com/office/officeart/2005/8/layout/chevron2"/>
    <dgm:cxn modelId="{3FC69FE9-6864-4144-9A12-B4F5AF369AB8}" type="presParOf" srcId="{13F6194C-27B3-48FF-95F5-86D348D5D88E}" destId="{14727A87-3F38-4A15-BA46-4B73A9F5E52D}" srcOrd="0" destOrd="0" presId="urn:microsoft.com/office/officeart/2005/8/layout/chevron2"/>
    <dgm:cxn modelId="{6916A82C-7B1B-4C20-8116-73FAECD4D386}" type="presParOf" srcId="{13F6194C-27B3-48FF-95F5-86D348D5D88E}" destId="{D7A67E04-BB3D-4B2F-A522-8CF60F2E9229}" srcOrd="1" destOrd="0" presId="urn:microsoft.com/office/officeart/2005/8/layout/chevron2"/>
    <dgm:cxn modelId="{AB430B6F-5854-43BA-9295-6F30F935D7C9}" type="presParOf" srcId="{79030D1D-982E-4082-B114-6A26785A23BD}" destId="{EEB3B42C-B469-4714-AE1D-D40A8D2765CA}" srcOrd="3" destOrd="0" presId="urn:microsoft.com/office/officeart/2005/8/layout/chevron2"/>
    <dgm:cxn modelId="{DF552F97-0F60-40AF-A2E7-56FA99D9CE4E}" type="presParOf" srcId="{79030D1D-982E-4082-B114-6A26785A23BD}" destId="{52737204-1347-4BEA-9142-E262AA5A2211}" srcOrd="4" destOrd="0" presId="urn:microsoft.com/office/officeart/2005/8/layout/chevron2"/>
    <dgm:cxn modelId="{8DD6451D-4392-4904-AF5B-CE61E42A2371}" type="presParOf" srcId="{52737204-1347-4BEA-9142-E262AA5A2211}" destId="{9E4848D4-4094-4A22-BCD9-FB97927C27CF}" srcOrd="0" destOrd="0" presId="urn:microsoft.com/office/officeart/2005/8/layout/chevron2"/>
    <dgm:cxn modelId="{E4108DDD-EAE8-469B-9570-63AFB05D1535}" type="presParOf" srcId="{52737204-1347-4BEA-9142-E262AA5A2211}" destId="{BBEF86AD-A94E-46FF-A9EF-BDC3C8E4625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CEE165-87C1-43BF-8D06-382AEB7391E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E9EC199-3FDB-4E47-8BE6-8F0A6A3B5594}">
      <dgm:prSet phldrT="[Text]"/>
      <dgm:spPr/>
      <dgm:t>
        <a:bodyPr/>
        <a:lstStyle/>
        <a:p>
          <a:r>
            <a:rPr lang="cs-CZ" dirty="0" smtClean="0"/>
            <a:t>7</a:t>
          </a:r>
          <a:endParaRPr lang="cs-CZ" dirty="0"/>
        </a:p>
      </dgm:t>
    </dgm:pt>
    <dgm:pt modelId="{C263FA38-6015-4BD7-B58A-1498098FAC1C}" type="parTrans" cxnId="{F6BC8794-EB5C-4349-83A5-0A8E7DDF9CAC}">
      <dgm:prSet/>
      <dgm:spPr/>
      <dgm:t>
        <a:bodyPr/>
        <a:lstStyle/>
        <a:p>
          <a:endParaRPr lang="cs-CZ"/>
        </a:p>
      </dgm:t>
    </dgm:pt>
    <dgm:pt modelId="{8DC066BF-58DD-4D73-BF22-8816ABCFD061}" type="sibTrans" cxnId="{F6BC8794-EB5C-4349-83A5-0A8E7DDF9CAC}">
      <dgm:prSet/>
      <dgm:spPr/>
      <dgm:t>
        <a:bodyPr/>
        <a:lstStyle/>
        <a:p>
          <a:endParaRPr lang="cs-CZ"/>
        </a:p>
      </dgm:t>
    </dgm:pt>
    <dgm:pt modelId="{8B9A080E-5FD6-404B-961C-8598B18D407E}">
      <dgm:prSet phldrT="[Text]"/>
      <dgm:spPr/>
      <dgm:t>
        <a:bodyPr/>
        <a:lstStyle/>
        <a:p>
          <a:r>
            <a:rPr lang="cs-CZ" dirty="0" smtClean="0"/>
            <a:t>Případné doladění dotazu</a:t>
          </a:r>
          <a:endParaRPr lang="cs-CZ" dirty="0"/>
        </a:p>
      </dgm:t>
    </dgm:pt>
    <dgm:pt modelId="{DAF7C1FA-6DE4-415A-B345-BA9A7BC10078}" type="parTrans" cxnId="{D244DA79-E346-4636-ADFF-F884412B01F7}">
      <dgm:prSet/>
      <dgm:spPr/>
      <dgm:t>
        <a:bodyPr/>
        <a:lstStyle/>
        <a:p>
          <a:endParaRPr lang="cs-CZ"/>
        </a:p>
      </dgm:t>
    </dgm:pt>
    <dgm:pt modelId="{B9352C04-13D5-4136-BB64-6AF06C594784}" type="sibTrans" cxnId="{D244DA79-E346-4636-ADFF-F884412B01F7}">
      <dgm:prSet/>
      <dgm:spPr/>
      <dgm:t>
        <a:bodyPr/>
        <a:lstStyle/>
        <a:p>
          <a:endParaRPr lang="cs-CZ"/>
        </a:p>
      </dgm:t>
    </dgm:pt>
    <dgm:pt modelId="{5ABD4DD0-CAAE-42E4-8259-D040F9580F69}">
      <dgm:prSet phldrT="[Text]"/>
      <dgm:spPr/>
      <dgm:t>
        <a:bodyPr/>
        <a:lstStyle/>
        <a:p>
          <a:r>
            <a:rPr lang="cs-CZ" dirty="0" smtClean="0"/>
            <a:t>8</a:t>
          </a:r>
          <a:endParaRPr lang="cs-CZ" dirty="0"/>
        </a:p>
      </dgm:t>
    </dgm:pt>
    <dgm:pt modelId="{F2BC25D0-14B7-4416-8F2B-6FB3BF7A5364}" type="parTrans" cxnId="{B944F288-07E4-45EE-97B1-95E558C754C1}">
      <dgm:prSet/>
      <dgm:spPr/>
      <dgm:t>
        <a:bodyPr/>
        <a:lstStyle/>
        <a:p>
          <a:endParaRPr lang="cs-CZ"/>
        </a:p>
      </dgm:t>
    </dgm:pt>
    <dgm:pt modelId="{7D6495C9-208E-4D33-BC54-EEAF3009A46B}" type="sibTrans" cxnId="{B944F288-07E4-45EE-97B1-95E558C754C1}">
      <dgm:prSet/>
      <dgm:spPr/>
      <dgm:t>
        <a:bodyPr/>
        <a:lstStyle/>
        <a:p>
          <a:endParaRPr lang="cs-CZ"/>
        </a:p>
      </dgm:t>
    </dgm:pt>
    <dgm:pt modelId="{F2FB0DDD-075B-4A75-A6E7-1C359DF41BBA}">
      <dgm:prSet phldrT="[Text]"/>
      <dgm:spPr/>
      <dgm:t>
        <a:bodyPr/>
        <a:lstStyle/>
        <a:p>
          <a:r>
            <a:rPr lang="cs-CZ" dirty="0" smtClean="0"/>
            <a:t>Zobrazení, výběr, tisk, stáhnutí vyhledaných záznamů</a:t>
          </a:r>
          <a:endParaRPr lang="cs-CZ" dirty="0"/>
        </a:p>
      </dgm:t>
    </dgm:pt>
    <dgm:pt modelId="{3D7E8679-ECEF-476D-921C-970F4C7FD864}" type="parTrans" cxnId="{36FB1535-0ED1-4F75-9736-E7C75D7D8DBB}">
      <dgm:prSet/>
      <dgm:spPr/>
      <dgm:t>
        <a:bodyPr/>
        <a:lstStyle/>
        <a:p>
          <a:endParaRPr lang="cs-CZ"/>
        </a:p>
      </dgm:t>
    </dgm:pt>
    <dgm:pt modelId="{AE535805-C646-4FE2-9986-BFB5243684FF}" type="sibTrans" cxnId="{36FB1535-0ED1-4F75-9736-E7C75D7D8DBB}">
      <dgm:prSet/>
      <dgm:spPr/>
      <dgm:t>
        <a:bodyPr/>
        <a:lstStyle/>
        <a:p>
          <a:endParaRPr lang="cs-CZ"/>
        </a:p>
      </dgm:t>
    </dgm:pt>
    <dgm:pt modelId="{33D49215-C5DF-4AEB-9213-74B9AD5919A6}" type="pres">
      <dgm:prSet presAssocID="{BCCEE165-87C1-43BF-8D06-382AEB7391E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6BC0653-CEDE-45E7-A865-0F7653C9EF61}" type="pres">
      <dgm:prSet presAssocID="{CE9EC199-3FDB-4E47-8BE6-8F0A6A3B5594}" presName="composite" presStyleCnt="0"/>
      <dgm:spPr/>
    </dgm:pt>
    <dgm:pt modelId="{5456F02A-21AD-4292-9330-62AFDF8E2D27}" type="pres">
      <dgm:prSet presAssocID="{CE9EC199-3FDB-4E47-8BE6-8F0A6A3B5594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7B7539-D994-40CD-B580-6466840B0B3F}" type="pres">
      <dgm:prSet presAssocID="{CE9EC199-3FDB-4E47-8BE6-8F0A6A3B5594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F79EE9-E2DB-4200-A211-17F8106FB74C}" type="pres">
      <dgm:prSet presAssocID="{8DC066BF-58DD-4D73-BF22-8816ABCFD061}" presName="sp" presStyleCnt="0"/>
      <dgm:spPr/>
    </dgm:pt>
    <dgm:pt modelId="{347C09DA-3CAA-4020-A354-0B2C40A3E4D0}" type="pres">
      <dgm:prSet presAssocID="{5ABD4DD0-CAAE-42E4-8259-D040F9580F69}" presName="composite" presStyleCnt="0"/>
      <dgm:spPr/>
    </dgm:pt>
    <dgm:pt modelId="{6348F811-3A19-4FA6-A329-75F97F1BB1CB}" type="pres">
      <dgm:prSet presAssocID="{5ABD4DD0-CAAE-42E4-8259-D040F9580F69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0EEAC5-E8C8-4A66-BFAD-5BAF79EBB593}" type="pres">
      <dgm:prSet presAssocID="{5ABD4DD0-CAAE-42E4-8259-D040F9580F69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244DA79-E346-4636-ADFF-F884412B01F7}" srcId="{CE9EC199-3FDB-4E47-8BE6-8F0A6A3B5594}" destId="{8B9A080E-5FD6-404B-961C-8598B18D407E}" srcOrd="0" destOrd="0" parTransId="{DAF7C1FA-6DE4-415A-B345-BA9A7BC10078}" sibTransId="{B9352C04-13D5-4136-BB64-6AF06C594784}"/>
    <dgm:cxn modelId="{572D3F95-F312-48AC-911A-440EA8EAA814}" type="presOf" srcId="{BCCEE165-87C1-43BF-8D06-382AEB7391E4}" destId="{33D49215-C5DF-4AEB-9213-74B9AD5919A6}" srcOrd="0" destOrd="0" presId="urn:microsoft.com/office/officeart/2005/8/layout/chevron2"/>
    <dgm:cxn modelId="{773B02BD-B436-422A-9A3B-8173B6E96E64}" type="presOf" srcId="{F2FB0DDD-075B-4A75-A6E7-1C359DF41BBA}" destId="{AB0EEAC5-E8C8-4A66-BFAD-5BAF79EBB593}" srcOrd="0" destOrd="0" presId="urn:microsoft.com/office/officeart/2005/8/layout/chevron2"/>
    <dgm:cxn modelId="{B944F288-07E4-45EE-97B1-95E558C754C1}" srcId="{BCCEE165-87C1-43BF-8D06-382AEB7391E4}" destId="{5ABD4DD0-CAAE-42E4-8259-D040F9580F69}" srcOrd="1" destOrd="0" parTransId="{F2BC25D0-14B7-4416-8F2B-6FB3BF7A5364}" sibTransId="{7D6495C9-208E-4D33-BC54-EEAF3009A46B}"/>
    <dgm:cxn modelId="{F6BC8794-EB5C-4349-83A5-0A8E7DDF9CAC}" srcId="{BCCEE165-87C1-43BF-8D06-382AEB7391E4}" destId="{CE9EC199-3FDB-4E47-8BE6-8F0A6A3B5594}" srcOrd="0" destOrd="0" parTransId="{C263FA38-6015-4BD7-B58A-1498098FAC1C}" sibTransId="{8DC066BF-58DD-4D73-BF22-8816ABCFD061}"/>
    <dgm:cxn modelId="{E84C1FF6-9652-4A47-90BA-CB7B66FE5BA2}" type="presOf" srcId="{5ABD4DD0-CAAE-42E4-8259-D040F9580F69}" destId="{6348F811-3A19-4FA6-A329-75F97F1BB1CB}" srcOrd="0" destOrd="0" presId="urn:microsoft.com/office/officeart/2005/8/layout/chevron2"/>
    <dgm:cxn modelId="{D5D29C6B-0318-41F7-8645-6E62A2A57247}" type="presOf" srcId="{8B9A080E-5FD6-404B-961C-8598B18D407E}" destId="{8D7B7539-D994-40CD-B580-6466840B0B3F}" srcOrd="0" destOrd="0" presId="urn:microsoft.com/office/officeart/2005/8/layout/chevron2"/>
    <dgm:cxn modelId="{36FB1535-0ED1-4F75-9736-E7C75D7D8DBB}" srcId="{5ABD4DD0-CAAE-42E4-8259-D040F9580F69}" destId="{F2FB0DDD-075B-4A75-A6E7-1C359DF41BBA}" srcOrd="0" destOrd="0" parTransId="{3D7E8679-ECEF-476D-921C-970F4C7FD864}" sibTransId="{AE535805-C646-4FE2-9986-BFB5243684FF}"/>
    <dgm:cxn modelId="{27C6953B-0EED-4993-94F0-418E721972A3}" type="presOf" srcId="{CE9EC199-3FDB-4E47-8BE6-8F0A6A3B5594}" destId="{5456F02A-21AD-4292-9330-62AFDF8E2D27}" srcOrd="0" destOrd="0" presId="urn:microsoft.com/office/officeart/2005/8/layout/chevron2"/>
    <dgm:cxn modelId="{548BBDCF-F0E2-4D49-B04C-0434F4D6A091}" type="presParOf" srcId="{33D49215-C5DF-4AEB-9213-74B9AD5919A6}" destId="{D6BC0653-CEDE-45E7-A865-0F7653C9EF61}" srcOrd="0" destOrd="0" presId="urn:microsoft.com/office/officeart/2005/8/layout/chevron2"/>
    <dgm:cxn modelId="{7DAA3618-E7C3-4BEB-90AA-37EA18CFF34C}" type="presParOf" srcId="{D6BC0653-CEDE-45E7-A865-0F7653C9EF61}" destId="{5456F02A-21AD-4292-9330-62AFDF8E2D27}" srcOrd="0" destOrd="0" presId="urn:microsoft.com/office/officeart/2005/8/layout/chevron2"/>
    <dgm:cxn modelId="{90B6930D-EA29-4AD9-8FA9-29E1A051A241}" type="presParOf" srcId="{D6BC0653-CEDE-45E7-A865-0F7653C9EF61}" destId="{8D7B7539-D994-40CD-B580-6466840B0B3F}" srcOrd="1" destOrd="0" presId="urn:microsoft.com/office/officeart/2005/8/layout/chevron2"/>
    <dgm:cxn modelId="{6733C35A-E199-4643-975B-034DC21CE73F}" type="presParOf" srcId="{33D49215-C5DF-4AEB-9213-74B9AD5919A6}" destId="{02F79EE9-E2DB-4200-A211-17F8106FB74C}" srcOrd="1" destOrd="0" presId="urn:microsoft.com/office/officeart/2005/8/layout/chevron2"/>
    <dgm:cxn modelId="{D05735AE-2F7D-4708-94C7-4FFC756E6941}" type="presParOf" srcId="{33D49215-C5DF-4AEB-9213-74B9AD5919A6}" destId="{347C09DA-3CAA-4020-A354-0B2C40A3E4D0}" srcOrd="2" destOrd="0" presId="urn:microsoft.com/office/officeart/2005/8/layout/chevron2"/>
    <dgm:cxn modelId="{4C5DCFAD-92B2-4C35-8507-AB81CE1D4164}" type="presParOf" srcId="{347C09DA-3CAA-4020-A354-0B2C40A3E4D0}" destId="{6348F811-3A19-4FA6-A329-75F97F1BB1CB}" srcOrd="0" destOrd="0" presId="urn:microsoft.com/office/officeart/2005/8/layout/chevron2"/>
    <dgm:cxn modelId="{2423CBFD-1AED-4536-ABCE-32EF12368B12}" type="presParOf" srcId="{347C09DA-3CAA-4020-A354-0B2C40A3E4D0}" destId="{AB0EEAC5-E8C8-4A66-BFAD-5BAF79EBB59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284954-99E0-47DC-A309-3876519D9551}">
      <dsp:nvSpPr>
        <dsp:cNvPr id="0" name=""/>
        <dsp:cNvSpPr/>
      </dsp:nvSpPr>
      <dsp:spPr>
        <a:xfrm>
          <a:off x="3528361" y="1291"/>
          <a:ext cx="1126838" cy="7324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Analýza požadavku</a:t>
          </a:r>
          <a:endParaRPr lang="cs-CZ" sz="1100" kern="1200" dirty="0"/>
        </a:p>
      </dsp:txBody>
      <dsp:txXfrm>
        <a:off x="3564116" y="37046"/>
        <a:ext cx="1055328" cy="660934"/>
      </dsp:txXfrm>
    </dsp:sp>
    <dsp:sp modelId="{2650C52E-DD6D-4328-A9BF-CB487F8076FE}">
      <dsp:nvSpPr>
        <dsp:cNvPr id="0" name=""/>
        <dsp:cNvSpPr/>
      </dsp:nvSpPr>
      <dsp:spPr>
        <a:xfrm>
          <a:off x="2365382" y="367514"/>
          <a:ext cx="3452796" cy="3452796"/>
        </a:xfrm>
        <a:custGeom>
          <a:avLst/>
          <a:gdLst/>
          <a:ahLst/>
          <a:cxnLst/>
          <a:rect l="0" t="0" r="0" b="0"/>
          <a:pathLst>
            <a:path>
              <a:moveTo>
                <a:pt x="2431731" y="150658"/>
              </a:moveTo>
              <a:arcTo wR="1726398" hR="1726398" stAng="17646855" swAng="92463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7024FD-C9B3-4FE2-AA9A-48BEC50AF842}">
      <dsp:nvSpPr>
        <dsp:cNvPr id="0" name=""/>
        <dsp:cNvSpPr/>
      </dsp:nvSpPr>
      <dsp:spPr>
        <a:xfrm>
          <a:off x="5023466" y="864490"/>
          <a:ext cx="1126838" cy="7324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Výběr informačního zdroje</a:t>
          </a:r>
          <a:endParaRPr lang="cs-CZ" sz="1100" kern="1200" dirty="0"/>
        </a:p>
      </dsp:txBody>
      <dsp:txXfrm>
        <a:off x="5059221" y="900245"/>
        <a:ext cx="1055328" cy="660934"/>
      </dsp:txXfrm>
    </dsp:sp>
    <dsp:sp modelId="{FA606A8A-177D-49CB-87F9-5EF2740ADF0E}">
      <dsp:nvSpPr>
        <dsp:cNvPr id="0" name=""/>
        <dsp:cNvSpPr/>
      </dsp:nvSpPr>
      <dsp:spPr>
        <a:xfrm>
          <a:off x="2365382" y="367514"/>
          <a:ext cx="3452796" cy="3452796"/>
        </a:xfrm>
        <a:custGeom>
          <a:avLst/>
          <a:gdLst/>
          <a:ahLst/>
          <a:cxnLst/>
          <a:rect l="0" t="0" r="0" b="0"/>
          <a:pathLst>
            <a:path>
              <a:moveTo>
                <a:pt x="3425868" y="1422668"/>
              </a:moveTo>
              <a:arcTo wR="1726398" hR="1726398" stAng="20992023" swAng="121595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2836CD-63F1-4F68-A264-7A08018EEBCC}">
      <dsp:nvSpPr>
        <dsp:cNvPr id="0" name=""/>
        <dsp:cNvSpPr/>
      </dsp:nvSpPr>
      <dsp:spPr>
        <a:xfrm>
          <a:off x="5023466" y="2590889"/>
          <a:ext cx="1126838" cy="7324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Rešeršní strategie</a:t>
          </a:r>
          <a:endParaRPr lang="cs-CZ" sz="1100" kern="1200" dirty="0"/>
        </a:p>
      </dsp:txBody>
      <dsp:txXfrm>
        <a:off x="5059221" y="2626644"/>
        <a:ext cx="1055328" cy="660934"/>
      </dsp:txXfrm>
    </dsp:sp>
    <dsp:sp modelId="{082B17EA-D006-4CA4-AAFF-1AABFC6C6464}">
      <dsp:nvSpPr>
        <dsp:cNvPr id="0" name=""/>
        <dsp:cNvSpPr/>
      </dsp:nvSpPr>
      <dsp:spPr>
        <a:xfrm>
          <a:off x="2365382" y="367514"/>
          <a:ext cx="3452796" cy="3452796"/>
        </a:xfrm>
        <a:custGeom>
          <a:avLst/>
          <a:gdLst/>
          <a:ahLst/>
          <a:cxnLst/>
          <a:rect l="0" t="0" r="0" b="0"/>
          <a:pathLst>
            <a:path>
              <a:moveTo>
                <a:pt x="2825101" y="3058052"/>
              </a:moveTo>
              <a:arcTo wR="1726398" hR="1726398" stAng="3028506" swAng="92463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2C9FF8-0097-4DA4-A82A-6D6D6F691FB9}">
      <dsp:nvSpPr>
        <dsp:cNvPr id="0" name=""/>
        <dsp:cNvSpPr/>
      </dsp:nvSpPr>
      <dsp:spPr>
        <a:xfrm>
          <a:off x="3528361" y="3454088"/>
          <a:ext cx="1126838" cy="7324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Výstup výsledků</a:t>
          </a:r>
          <a:endParaRPr lang="cs-CZ" sz="1100" kern="1200" dirty="0"/>
        </a:p>
      </dsp:txBody>
      <dsp:txXfrm>
        <a:off x="3564116" y="3489843"/>
        <a:ext cx="1055328" cy="660934"/>
      </dsp:txXfrm>
    </dsp:sp>
    <dsp:sp modelId="{77A9D3B3-DEF4-4057-BE6E-FAF0C336F9DC}">
      <dsp:nvSpPr>
        <dsp:cNvPr id="0" name=""/>
        <dsp:cNvSpPr/>
      </dsp:nvSpPr>
      <dsp:spPr>
        <a:xfrm>
          <a:off x="2365382" y="367514"/>
          <a:ext cx="3452796" cy="3452796"/>
        </a:xfrm>
        <a:custGeom>
          <a:avLst/>
          <a:gdLst/>
          <a:ahLst/>
          <a:cxnLst/>
          <a:rect l="0" t="0" r="0" b="0"/>
          <a:pathLst>
            <a:path>
              <a:moveTo>
                <a:pt x="1021065" y="3302138"/>
              </a:moveTo>
              <a:arcTo wR="1726398" hR="1726398" stAng="6846855" swAng="92463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764195-C7E8-49AB-B42F-740CE31E2B61}">
      <dsp:nvSpPr>
        <dsp:cNvPr id="0" name=""/>
        <dsp:cNvSpPr/>
      </dsp:nvSpPr>
      <dsp:spPr>
        <a:xfrm>
          <a:off x="2033257" y="2590889"/>
          <a:ext cx="1126838" cy="7324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Dodání primárního dokumentu</a:t>
          </a:r>
          <a:endParaRPr lang="cs-CZ" sz="1100" kern="1200" dirty="0"/>
        </a:p>
      </dsp:txBody>
      <dsp:txXfrm>
        <a:off x="2069012" y="2626644"/>
        <a:ext cx="1055328" cy="660934"/>
      </dsp:txXfrm>
    </dsp:sp>
    <dsp:sp modelId="{E4A03D93-D2C1-45D1-A88B-CA63E02E4DE8}">
      <dsp:nvSpPr>
        <dsp:cNvPr id="0" name=""/>
        <dsp:cNvSpPr/>
      </dsp:nvSpPr>
      <dsp:spPr>
        <a:xfrm>
          <a:off x="2365382" y="367514"/>
          <a:ext cx="3452796" cy="3452796"/>
        </a:xfrm>
        <a:custGeom>
          <a:avLst/>
          <a:gdLst/>
          <a:ahLst/>
          <a:cxnLst/>
          <a:rect l="0" t="0" r="0" b="0"/>
          <a:pathLst>
            <a:path>
              <a:moveTo>
                <a:pt x="26928" y="2030128"/>
              </a:moveTo>
              <a:arcTo wR="1726398" hR="1726398" stAng="10192023" swAng="121595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35E583-CFA4-41EC-8D81-8F1A3B8A7B05}">
      <dsp:nvSpPr>
        <dsp:cNvPr id="0" name=""/>
        <dsp:cNvSpPr/>
      </dsp:nvSpPr>
      <dsp:spPr>
        <a:xfrm>
          <a:off x="2033257" y="864490"/>
          <a:ext cx="1126838" cy="7324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Koncový uživatel</a:t>
          </a:r>
          <a:endParaRPr lang="cs-CZ" sz="1100" kern="1200" dirty="0"/>
        </a:p>
      </dsp:txBody>
      <dsp:txXfrm>
        <a:off x="2069012" y="900245"/>
        <a:ext cx="1055328" cy="660934"/>
      </dsp:txXfrm>
    </dsp:sp>
    <dsp:sp modelId="{716B7EBE-C492-4C48-8BDE-8E6E131AEF8F}">
      <dsp:nvSpPr>
        <dsp:cNvPr id="0" name=""/>
        <dsp:cNvSpPr/>
      </dsp:nvSpPr>
      <dsp:spPr>
        <a:xfrm>
          <a:off x="2365382" y="367514"/>
          <a:ext cx="3452796" cy="3452796"/>
        </a:xfrm>
        <a:custGeom>
          <a:avLst/>
          <a:gdLst/>
          <a:ahLst/>
          <a:cxnLst/>
          <a:rect l="0" t="0" r="0" b="0"/>
          <a:pathLst>
            <a:path>
              <a:moveTo>
                <a:pt x="627695" y="394744"/>
              </a:moveTo>
              <a:arcTo wR="1726398" hR="1726398" stAng="13828506" swAng="92463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91314E-FB22-409B-9813-599E22B7E4AD}">
      <dsp:nvSpPr>
        <dsp:cNvPr id="0" name=""/>
        <dsp:cNvSpPr/>
      </dsp:nvSpPr>
      <dsp:spPr>
        <a:xfrm rot="5400000">
          <a:off x="-213882" y="215704"/>
          <a:ext cx="1425884" cy="9981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smtClean="0"/>
            <a:t>1</a:t>
          </a:r>
          <a:endParaRPr lang="cs-CZ" sz="2800" kern="1200" dirty="0"/>
        </a:p>
      </dsp:txBody>
      <dsp:txXfrm rot="-5400000">
        <a:off x="1" y="500882"/>
        <a:ext cx="998119" cy="427765"/>
      </dsp:txXfrm>
    </dsp:sp>
    <dsp:sp modelId="{3B1CBED0-7D80-4118-ADB0-48660F872003}">
      <dsp:nvSpPr>
        <dsp:cNvPr id="0" name=""/>
        <dsp:cNvSpPr/>
      </dsp:nvSpPr>
      <dsp:spPr>
        <a:xfrm rot="5400000">
          <a:off x="3059983" y="-2060041"/>
          <a:ext cx="926825" cy="50505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Zadání dotazu</a:t>
          </a:r>
          <a:endParaRPr lang="cs-CZ" sz="1800" b="1" kern="1200" dirty="0"/>
        </a:p>
      </dsp:txBody>
      <dsp:txXfrm rot="-5400000">
        <a:off x="998120" y="47066"/>
        <a:ext cx="5005308" cy="836337"/>
      </dsp:txXfrm>
    </dsp:sp>
    <dsp:sp modelId="{EE4827DB-7100-431E-AF49-EE784E6E2A5C}">
      <dsp:nvSpPr>
        <dsp:cNvPr id="0" name=""/>
        <dsp:cNvSpPr/>
      </dsp:nvSpPr>
      <dsp:spPr>
        <a:xfrm rot="5400000">
          <a:off x="-213882" y="1445156"/>
          <a:ext cx="1425884" cy="9981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2</a:t>
          </a:r>
          <a:endParaRPr lang="cs-CZ" sz="2800" kern="1200" dirty="0"/>
        </a:p>
      </dsp:txBody>
      <dsp:txXfrm rot="-5400000">
        <a:off x="1" y="1730334"/>
        <a:ext cx="998119" cy="427765"/>
      </dsp:txXfrm>
    </dsp:sp>
    <dsp:sp modelId="{9BE2B2AC-8504-4A1E-B48E-0DA68253B4AF}">
      <dsp:nvSpPr>
        <dsp:cNvPr id="0" name=""/>
        <dsp:cNvSpPr/>
      </dsp:nvSpPr>
      <dsp:spPr>
        <a:xfrm rot="5400000">
          <a:off x="3059983" y="-830590"/>
          <a:ext cx="926825" cy="50505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Předběžná formulace dotazu</a:t>
          </a:r>
          <a:endParaRPr lang="cs-CZ" sz="1800" b="1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Klíčová slova, předmětová hesla (+ anglická terminologie)</a:t>
          </a:r>
          <a:endParaRPr lang="cs-CZ" sz="1800" kern="1200" dirty="0"/>
        </a:p>
      </dsp:txBody>
      <dsp:txXfrm rot="-5400000">
        <a:off x="998120" y="1276517"/>
        <a:ext cx="5005308" cy="836337"/>
      </dsp:txXfrm>
    </dsp:sp>
    <dsp:sp modelId="{742AD235-735C-4D3C-B81D-6B9987870FA2}">
      <dsp:nvSpPr>
        <dsp:cNvPr id="0" name=""/>
        <dsp:cNvSpPr/>
      </dsp:nvSpPr>
      <dsp:spPr>
        <a:xfrm rot="5400000">
          <a:off x="-213882" y="2674607"/>
          <a:ext cx="1425884" cy="9981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3</a:t>
          </a:r>
          <a:endParaRPr lang="cs-CZ" sz="2800" kern="1200" dirty="0"/>
        </a:p>
      </dsp:txBody>
      <dsp:txXfrm rot="-5400000">
        <a:off x="1" y="2959785"/>
        <a:ext cx="998119" cy="427765"/>
      </dsp:txXfrm>
    </dsp:sp>
    <dsp:sp modelId="{095308EF-2A44-4C3D-8B7F-040AE4FC6360}">
      <dsp:nvSpPr>
        <dsp:cNvPr id="0" name=""/>
        <dsp:cNvSpPr/>
      </dsp:nvSpPr>
      <dsp:spPr>
        <a:xfrm rot="5400000">
          <a:off x="3059983" y="398861"/>
          <a:ext cx="926825" cy="50505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Výběr databáze podle oborového zaměření</a:t>
          </a:r>
          <a:endParaRPr lang="cs-CZ" sz="1800" b="1" kern="1200" dirty="0"/>
        </a:p>
      </dsp:txBody>
      <dsp:txXfrm rot="-5400000">
        <a:off x="998120" y="2505968"/>
        <a:ext cx="5005308" cy="8363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6D26B9-5D34-47EB-B3D0-F9D97DC182C2}">
      <dsp:nvSpPr>
        <dsp:cNvPr id="0" name=""/>
        <dsp:cNvSpPr/>
      </dsp:nvSpPr>
      <dsp:spPr>
        <a:xfrm rot="5400000">
          <a:off x="-239034" y="239273"/>
          <a:ext cx="1593563" cy="11154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4</a:t>
          </a:r>
          <a:endParaRPr lang="cs-CZ" sz="3100" kern="1200" dirty="0"/>
        </a:p>
      </dsp:txBody>
      <dsp:txXfrm rot="-5400000">
        <a:off x="1" y="557985"/>
        <a:ext cx="1115494" cy="478069"/>
      </dsp:txXfrm>
    </dsp:sp>
    <dsp:sp modelId="{7F3F13CB-4F70-40DB-A95A-734D990EA1ED}">
      <dsp:nvSpPr>
        <dsp:cNvPr id="0" name=""/>
        <dsp:cNvSpPr/>
      </dsp:nvSpPr>
      <dsp:spPr>
        <a:xfrm rot="5400000">
          <a:off x="3280199" y="-2164465"/>
          <a:ext cx="1035816" cy="53652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b="1" kern="1200" dirty="0" smtClean="0"/>
            <a:t>Sestavení dotazu</a:t>
          </a:r>
          <a:endParaRPr lang="cs-CZ" sz="1500" b="1" kern="1200" dirty="0"/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použití booleovských operátorů (AND, OR, NOT), </a:t>
          </a:r>
          <a:r>
            <a:rPr lang="cs-CZ" sz="1500" kern="1200" dirty="0" err="1" smtClean="0"/>
            <a:t>proximitních</a:t>
          </a:r>
          <a:r>
            <a:rPr lang="cs-CZ" sz="1500" kern="1200" dirty="0" smtClean="0"/>
            <a:t> operátorů (SAME, NEAR, WITH) a operátorů krácení (*, ?, </a:t>
          </a:r>
          <a:r>
            <a:rPr lang="en-US" sz="1500" kern="1200" dirty="0" smtClean="0"/>
            <a:t>#</a:t>
          </a:r>
          <a:r>
            <a:rPr lang="cs-CZ" sz="1500" kern="1200" dirty="0" smtClean="0"/>
            <a:t>)</a:t>
          </a:r>
          <a:endParaRPr lang="cs-CZ" sz="1500" kern="1200" dirty="0"/>
        </a:p>
      </dsp:txBody>
      <dsp:txXfrm rot="-5400000">
        <a:off x="1115495" y="50803"/>
        <a:ext cx="5314661" cy="934688"/>
      </dsp:txXfrm>
    </dsp:sp>
    <dsp:sp modelId="{14727A87-3F38-4A15-BA46-4B73A9F5E52D}">
      <dsp:nvSpPr>
        <dsp:cNvPr id="0" name=""/>
        <dsp:cNvSpPr/>
      </dsp:nvSpPr>
      <dsp:spPr>
        <a:xfrm rot="5400000">
          <a:off x="-239034" y="1638496"/>
          <a:ext cx="1593563" cy="11154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5</a:t>
          </a:r>
          <a:endParaRPr lang="cs-CZ" sz="3100" kern="1200" dirty="0"/>
        </a:p>
      </dsp:txBody>
      <dsp:txXfrm rot="-5400000">
        <a:off x="1" y="1957208"/>
        <a:ext cx="1115494" cy="478069"/>
      </dsp:txXfrm>
    </dsp:sp>
    <dsp:sp modelId="{D7A67E04-BB3D-4B2F-A522-8CF60F2E9229}">
      <dsp:nvSpPr>
        <dsp:cNvPr id="0" name=""/>
        <dsp:cNvSpPr/>
      </dsp:nvSpPr>
      <dsp:spPr>
        <a:xfrm rot="5400000">
          <a:off x="3280199" y="-765242"/>
          <a:ext cx="1035816" cy="53652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dirty="0" smtClean="0"/>
            <a:t>Vyhledání záznamů</a:t>
          </a:r>
          <a:endParaRPr lang="cs-CZ" sz="1600" b="1" kern="1200" dirty="0"/>
        </a:p>
      </dsp:txBody>
      <dsp:txXfrm rot="-5400000">
        <a:off x="1115495" y="1450026"/>
        <a:ext cx="5314661" cy="934688"/>
      </dsp:txXfrm>
    </dsp:sp>
    <dsp:sp modelId="{9E4848D4-4094-4A22-BCD9-FB97927C27CF}">
      <dsp:nvSpPr>
        <dsp:cNvPr id="0" name=""/>
        <dsp:cNvSpPr/>
      </dsp:nvSpPr>
      <dsp:spPr>
        <a:xfrm rot="5400000">
          <a:off x="-239034" y="3037719"/>
          <a:ext cx="1593563" cy="11154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6</a:t>
          </a:r>
          <a:endParaRPr lang="cs-CZ" sz="3100" kern="1200" dirty="0"/>
        </a:p>
      </dsp:txBody>
      <dsp:txXfrm rot="-5400000">
        <a:off x="1" y="3356431"/>
        <a:ext cx="1115494" cy="478069"/>
      </dsp:txXfrm>
    </dsp:sp>
    <dsp:sp modelId="{BBEF86AD-A94E-46FF-A9EF-BDC3C8E46253}">
      <dsp:nvSpPr>
        <dsp:cNvPr id="0" name=""/>
        <dsp:cNvSpPr/>
      </dsp:nvSpPr>
      <dsp:spPr>
        <a:xfrm rot="5400000">
          <a:off x="3280199" y="633980"/>
          <a:ext cx="1035816" cy="53652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dirty="0" smtClean="0"/>
            <a:t>Posouzení relevance výsledků</a:t>
          </a:r>
          <a:endParaRPr lang="cs-CZ" sz="1600" b="1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vyhledané informace odpovídají zadanému dotazu</a:t>
          </a:r>
          <a:endParaRPr lang="cs-CZ" sz="1600" kern="1200" dirty="0"/>
        </a:p>
      </dsp:txBody>
      <dsp:txXfrm rot="-5400000">
        <a:off x="1115495" y="2849248"/>
        <a:ext cx="5314661" cy="9346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56F02A-21AD-4292-9330-62AFDF8E2D27}">
      <dsp:nvSpPr>
        <dsp:cNvPr id="0" name=""/>
        <dsp:cNvSpPr/>
      </dsp:nvSpPr>
      <dsp:spPr>
        <a:xfrm rot="5400000">
          <a:off x="-253996" y="255330"/>
          <a:ext cx="1693313" cy="11853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7</a:t>
          </a:r>
          <a:endParaRPr lang="cs-CZ" sz="3300" kern="1200" dirty="0"/>
        </a:p>
      </dsp:txBody>
      <dsp:txXfrm rot="-5400000">
        <a:off x="2" y="593993"/>
        <a:ext cx="1185319" cy="507994"/>
      </dsp:txXfrm>
    </dsp:sp>
    <dsp:sp modelId="{8D7B7539-D994-40CD-B580-6466840B0B3F}">
      <dsp:nvSpPr>
        <dsp:cNvPr id="0" name=""/>
        <dsp:cNvSpPr/>
      </dsp:nvSpPr>
      <dsp:spPr>
        <a:xfrm rot="5400000">
          <a:off x="2886648" y="-1699995"/>
          <a:ext cx="1100653" cy="4503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Případné doladění dotazu</a:t>
          </a:r>
          <a:endParaRPr lang="cs-CZ" sz="2300" kern="1200" dirty="0"/>
        </a:p>
      </dsp:txBody>
      <dsp:txXfrm rot="-5400000">
        <a:off x="1185319" y="55063"/>
        <a:ext cx="4449583" cy="993195"/>
      </dsp:txXfrm>
    </dsp:sp>
    <dsp:sp modelId="{6348F811-3A19-4FA6-A329-75F97F1BB1CB}">
      <dsp:nvSpPr>
        <dsp:cNvPr id="0" name=""/>
        <dsp:cNvSpPr/>
      </dsp:nvSpPr>
      <dsp:spPr>
        <a:xfrm rot="5400000">
          <a:off x="-253996" y="1655693"/>
          <a:ext cx="1693313" cy="11853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8</a:t>
          </a:r>
          <a:endParaRPr lang="cs-CZ" sz="3300" kern="1200" dirty="0"/>
        </a:p>
      </dsp:txBody>
      <dsp:txXfrm rot="-5400000">
        <a:off x="2" y="1994356"/>
        <a:ext cx="1185319" cy="507994"/>
      </dsp:txXfrm>
    </dsp:sp>
    <dsp:sp modelId="{AB0EEAC5-E8C8-4A66-BFAD-5BAF79EBB593}">
      <dsp:nvSpPr>
        <dsp:cNvPr id="0" name=""/>
        <dsp:cNvSpPr/>
      </dsp:nvSpPr>
      <dsp:spPr>
        <a:xfrm rot="5400000">
          <a:off x="2886648" y="-299632"/>
          <a:ext cx="1100653" cy="4503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Zobrazení, výběr, tisk, stáhnutí vyhledaných záznamů</a:t>
          </a:r>
          <a:endParaRPr lang="cs-CZ" sz="2300" kern="1200" dirty="0"/>
        </a:p>
      </dsp:txBody>
      <dsp:txXfrm rot="-5400000">
        <a:off x="1185319" y="1455426"/>
        <a:ext cx="4449583" cy="9931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48E15-F540-4E39-8FA5-0CF93A8CFE32}" type="datetimeFigureOut">
              <a:rPr lang="cs-CZ" smtClean="0"/>
              <a:t>24.6.2014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049683-A07D-42EE-B61C-FBEF77EC6B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48E15-F540-4E39-8FA5-0CF93A8CFE32}" type="datetimeFigureOut">
              <a:rPr lang="cs-CZ" smtClean="0"/>
              <a:t>24.6.2014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049683-A07D-42EE-B61C-FBEF77EC6B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48E15-F540-4E39-8FA5-0CF93A8CFE32}" type="datetimeFigureOut">
              <a:rPr lang="cs-CZ" smtClean="0"/>
              <a:t>24.6.2014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049683-A07D-42EE-B61C-FBEF77EC6B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48E15-F540-4E39-8FA5-0CF93A8CFE32}" type="datetimeFigureOut">
              <a:rPr lang="cs-CZ" smtClean="0"/>
              <a:t>24.6.2014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049683-A07D-42EE-B61C-FBEF77EC6B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48E15-F540-4E39-8FA5-0CF93A8CFE32}" type="datetimeFigureOut">
              <a:rPr lang="cs-CZ" smtClean="0"/>
              <a:t>24.6.2014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049683-A07D-42EE-B61C-FBEF77EC6B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48E15-F540-4E39-8FA5-0CF93A8CFE32}" type="datetimeFigureOut">
              <a:rPr lang="cs-CZ" smtClean="0"/>
              <a:t>24.6.2014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049683-A07D-42EE-B61C-FBEF77EC6B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48E15-F540-4E39-8FA5-0CF93A8CFE32}" type="datetimeFigureOut">
              <a:rPr lang="cs-CZ" smtClean="0"/>
              <a:t>24.6.2014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049683-A07D-42EE-B61C-FBEF77EC6B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48E15-F540-4E39-8FA5-0CF93A8CFE32}" type="datetimeFigureOut">
              <a:rPr lang="cs-CZ" smtClean="0"/>
              <a:t>24.6.2014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049683-A07D-42EE-B61C-FBEF77EC6B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48E15-F540-4E39-8FA5-0CF93A8CFE32}" type="datetimeFigureOut">
              <a:rPr lang="cs-CZ" smtClean="0"/>
              <a:t>24.6.2014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049683-A07D-42EE-B61C-FBEF77EC6B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48E15-F540-4E39-8FA5-0CF93A8CFE32}" type="datetimeFigureOut">
              <a:rPr lang="cs-CZ" smtClean="0"/>
              <a:t>24.6.2014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049683-A07D-42EE-B61C-FBEF77EC6B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48E15-F540-4E39-8FA5-0CF93A8CFE32}" type="datetimeFigureOut">
              <a:rPr lang="cs-CZ" smtClean="0"/>
              <a:t>24.6.2014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049683-A07D-42EE-B61C-FBEF77EC6B85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3D48E15-F540-4E39-8FA5-0CF93A8CFE32}" type="datetimeFigureOut">
              <a:rPr lang="cs-CZ" smtClean="0"/>
              <a:t>24.6.2014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A049683-A07D-42EE-B61C-FBEF77EC6B8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.com/" TargetMode="External"/><Relationship Id="rId2" Type="http://schemas.openxmlformats.org/officeDocument/2006/relationships/hyperlink" Target="http://kniha.cita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zotero.org/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REŠERŠNÍ STRATEGIE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5517232"/>
            <a:ext cx="7772400" cy="914400"/>
          </a:xfrm>
        </p:spPr>
        <p:txBody>
          <a:bodyPr>
            <a:normAutofit/>
          </a:bodyPr>
          <a:lstStyle/>
          <a:p>
            <a:r>
              <a:rPr lang="cs-CZ" dirty="0" smtClean="0"/>
              <a:t>Mgr. Veronika Takácsová</a:t>
            </a:r>
          </a:p>
          <a:p>
            <a:r>
              <a:rPr lang="cs-CZ" sz="1600" dirty="0" smtClean="0"/>
              <a:t>Oddělení bibliografie a informačních služeb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517232"/>
            <a:ext cx="3091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88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Práce na rešerši, základní etapy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Práce začíná </a:t>
            </a:r>
            <a:r>
              <a:rPr lang="cs-CZ" b="1" dirty="0" smtClean="0"/>
              <a:t>rešeršním požadavkem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ymezení tématu rešerše pomocí objednávkového formuláře</a:t>
            </a:r>
          </a:p>
          <a:p>
            <a:pPr lvl="0"/>
            <a:r>
              <a:rPr lang="cs-CZ" b="1" dirty="0" smtClean="0"/>
              <a:t>Základní etapy rešerše</a:t>
            </a:r>
          </a:p>
          <a:p>
            <a:pPr marL="804672" lvl="1" indent="-457200">
              <a:buFont typeface="+mj-lt"/>
              <a:buAutoNum type="arabicPeriod"/>
            </a:pPr>
            <a:r>
              <a:rPr lang="cs-CZ" dirty="0" smtClean="0"/>
              <a:t>příprava </a:t>
            </a:r>
            <a:r>
              <a:rPr lang="cs-CZ" dirty="0"/>
              <a:t>rešerše </a:t>
            </a:r>
          </a:p>
          <a:p>
            <a:pPr marL="804672" lvl="1" indent="-457200">
              <a:buFont typeface="+mj-lt"/>
              <a:buAutoNum type="arabicPeriod"/>
            </a:pPr>
            <a:r>
              <a:rPr lang="cs-CZ" dirty="0"/>
              <a:t>výběr vhodného vyhledávacího nástroje</a:t>
            </a:r>
          </a:p>
          <a:p>
            <a:pPr marL="804672" lvl="1" indent="-457200">
              <a:buFont typeface="+mj-lt"/>
              <a:buAutoNum type="arabicPeriod"/>
            </a:pPr>
            <a:r>
              <a:rPr lang="cs-CZ" dirty="0"/>
              <a:t>informační průzkum nebo-</a:t>
            </a:r>
            <a:r>
              <a:rPr lang="cs-CZ" dirty="0" err="1"/>
              <a:t>li</a:t>
            </a:r>
            <a:r>
              <a:rPr lang="cs-CZ" dirty="0"/>
              <a:t> vyhledávání</a:t>
            </a:r>
          </a:p>
          <a:p>
            <a:pPr marL="804672" lvl="1" indent="-457200">
              <a:buFont typeface="+mj-lt"/>
              <a:buAutoNum type="arabicPeriod"/>
            </a:pPr>
            <a:r>
              <a:rPr lang="cs-CZ" dirty="0"/>
              <a:t>zjemňování a ladění rešeršního požadavku</a:t>
            </a:r>
          </a:p>
        </p:txBody>
      </p:sp>
    </p:spTree>
    <p:extLst>
      <p:ext uri="{BB962C8B-B14F-4D97-AF65-F5344CB8AC3E}">
        <p14:creationId xmlns:p14="http://schemas.microsoft.com/office/powerpoint/2010/main" val="262782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Vyhledávací (rešeršní) proces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771173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6586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Rešeršní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   	postupy</a:t>
            </a:r>
            <a:r>
              <a:rPr lang="cs-CZ" dirty="0"/>
              <a:t>, které se používají při </a:t>
            </a:r>
            <a:r>
              <a:rPr lang="cs-CZ" dirty="0" smtClean="0"/>
              <a:t>	naplňování </a:t>
            </a:r>
            <a:r>
              <a:rPr lang="cs-CZ" dirty="0"/>
              <a:t>rešeršních </a:t>
            </a:r>
            <a:r>
              <a:rPr lang="cs-CZ" dirty="0" smtClean="0"/>
              <a:t>požadavků</a:t>
            </a:r>
          </a:p>
        </p:txBody>
      </p:sp>
      <p:sp>
        <p:nvSpPr>
          <p:cNvPr id="4" name="Je rovno 3"/>
          <p:cNvSpPr/>
          <p:nvPr/>
        </p:nvSpPr>
        <p:spPr>
          <a:xfrm>
            <a:off x="683568" y="845313"/>
            <a:ext cx="576064" cy="457200"/>
          </a:xfrm>
          <a:prstGeom prst="mathEqual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615425557"/>
              </p:ext>
            </p:extLst>
          </p:nvPr>
        </p:nvGraphicFramePr>
        <p:xfrm>
          <a:off x="755576" y="1556792"/>
          <a:ext cx="6048672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269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Rešeršní strategie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52272976"/>
              </p:ext>
            </p:extLst>
          </p:nvPr>
        </p:nvGraphicFramePr>
        <p:xfrm>
          <a:off x="755576" y="764704"/>
          <a:ext cx="648072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57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Rešeršní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 smtClean="0"/>
              <a:t>Neplatí, že větší množství záznamů = vyšší kvalita rešerše !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45970875"/>
              </p:ext>
            </p:extLst>
          </p:nvPr>
        </p:nvGraphicFramePr>
        <p:xfrm>
          <a:off x="683568" y="620688"/>
          <a:ext cx="5688632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478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rešeršních strategií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Strategie stavebních kamenů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dirty="0" smtClean="0"/>
              <a:t>Vymezení jednotlivých klíčových pojmů (stavebních kamenů), které skládáme k sobě</a:t>
            </a:r>
          </a:p>
          <a:p>
            <a:r>
              <a:rPr lang="cs-CZ" dirty="0"/>
              <a:t>Využíváme synonyma, nadřazené a podřazené výrazy, pravopisné </a:t>
            </a:r>
            <a:r>
              <a:rPr lang="cs-CZ" dirty="0" smtClean="0"/>
              <a:t>formy</a:t>
            </a:r>
          </a:p>
          <a:p>
            <a:r>
              <a:rPr lang="cs-CZ" dirty="0"/>
              <a:t>Dílčí formulace skládáme ve finální soubor pomocí booleovského operátoru AND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537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rešeršních strategií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Strategie rostoucí perly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dirty="0" smtClean="0"/>
              <a:t>Vyhledávání začíná od nejužšího, nejspecifičtějšího </a:t>
            </a:r>
            <a:r>
              <a:rPr lang="cs-CZ" dirty="0"/>
              <a:t>pojmu, který nás povede k dalším </a:t>
            </a:r>
            <a:r>
              <a:rPr lang="cs-CZ" dirty="0" smtClean="0"/>
              <a:t>pojmům</a:t>
            </a:r>
          </a:p>
          <a:p>
            <a:r>
              <a:rPr lang="cs-CZ" dirty="0" smtClean="0"/>
              <a:t>Cílem je vyhledání alespoň jednoho záznamu - </a:t>
            </a:r>
            <a:r>
              <a:rPr lang="cs-CZ" dirty="0"/>
              <a:t>slouží pro zjištění použitých popisných </a:t>
            </a:r>
            <a:r>
              <a:rPr lang="cs-CZ" dirty="0" smtClean="0"/>
              <a:t>údajů (např</a:t>
            </a:r>
            <a:r>
              <a:rPr lang="cs-CZ" dirty="0"/>
              <a:t>. autora, klíčových </a:t>
            </a:r>
            <a:r>
              <a:rPr lang="cs-CZ" dirty="0" smtClean="0"/>
              <a:t>slov...) </a:t>
            </a:r>
            <a:r>
              <a:rPr lang="cs-CZ" dirty="0"/>
              <a:t>v </a:t>
            </a:r>
            <a:r>
              <a:rPr lang="cs-CZ" dirty="0" smtClean="0"/>
              <a:t>katalogu či </a:t>
            </a:r>
            <a:r>
              <a:rPr lang="cs-CZ" dirty="0"/>
              <a:t>databázi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6381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rešeršních strategií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Strategie osekávání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dirty="0"/>
              <a:t>O</a:t>
            </a:r>
            <a:r>
              <a:rPr lang="cs-CZ" dirty="0" smtClean="0"/>
              <a:t>pak strategie rostoucí perly</a:t>
            </a:r>
          </a:p>
          <a:p>
            <a:r>
              <a:rPr lang="cs-CZ" dirty="0"/>
              <a:t>Dotaz nejprve formulujeme široce a postupně ho </a:t>
            </a:r>
            <a:r>
              <a:rPr lang="cs-CZ" dirty="0" smtClean="0"/>
              <a:t>zužujeme</a:t>
            </a:r>
          </a:p>
          <a:p>
            <a:r>
              <a:rPr lang="cs-CZ" dirty="0"/>
              <a:t>Cílem této strategie je vyhledat co nejvíce záznamů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649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Příliš široce formulované téma rešerše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 na dotaz odpoví nadměrným počtem výsledků (v tisících)</a:t>
            </a:r>
          </a:p>
          <a:p>
            <a:r>
              <a:rPr lang="cs-CZ" dirty="0" smtClean="0"/>
              <a:t>Nové vymezení tématu – konzultace se zadavatelem rešerše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a</a:t>
            </a:r>
            <a:r>
              <a:rPr lang="cs-CZ" dirty="0" smtClean="0"/>
              <a:t>lternativní užší téma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ymezení aspektů, z nichž je tématika sledována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pecifikace tématu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č</a:t>
            </a:r>
            <a:r>
              <a:rPr lang="cs-CZ" dirty="0" smtClean="0"/>
              <a:t>asové vymezení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925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Příliš úzce formulované téma rešerše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Paradoxně se, při snaze formulovat předmět rešerše co nejúžeji, nedosáhne žádoucích výsledků</a:t>
            </a:r>
          </a:p>
          <a:p>
            <a:r>
              <a:rPr lang="cs-CZ" dirty="0" smtClean="0"/>
              <a:t>Nová formulace požadavku</a:t>
            </a:r>
          </a:p>
          <a:p>
            <a:pPr lvl="1"/>
            <a:r>
              <a:rPr lang="cs-CZ" dirty="0" smtClean="0"/>
              <a:t>Věcné rozšíření</a:t>
            </a:r>
          </a:p>
          <a:p>
            <a:pPr lvl="1"/>
            <a:r>
              <a:rPr lang="cs-CZ" dirty="0" smtClean="0"/>
              <a:t>Přehodnocení hledisek zúžení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985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</a:p>
          <a:p>
            <a:r>
              <a:rPr lang="cs-CZ" dirty="0" smtClean="0"/>
              <a:t>Druhy rešerše</a:t>
            </a:r>
          </a:p>
          <a:p>
            <a:r>
              <a:rPr lang="cs-CZ" dirty="0" smtClean="0"/>
              <a:t>Etapy rešerše</a:t>
            </a:r>
          </a:p>
          <a:p>
            <a:r>
              <a:rPr lang="cs-CZ" dirty="0" smtClean="0"/>
              <a:t>Rešeršní strategie</a:t>
            </a:r>
          </a:p>
          <a:p>
            <a:r>
              <a:rPr lang="cs-CZ" dirty="0" smtClean="0"/>
              <a:t>Formální úprava rešerše</a:t>
            </a:r>
          </a:p>
          <a:p>
            <a:r>
              <a:rPr lang="cs-CZ" dirty="0" smtClean="0"/>
              <a:t>Bibliografické citace</a:t>
            </a:r>
          </a:p>
          <a:p>
            <a:r>
              <a:rPr lang="cs-CZ" dirty="0" smtClean="0"/>
              <a:t>Tvorba rešerše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02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Taktiky pro zúžení dotazu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Dotaz omezíme </a:t>
            </a:r>
            <a:r>
              <a:rPr lang="cs-CZ" dirty="0"/>
              <a:t>na určitý typ dokumentu (hledáme pouze knihy, časopisy</a:t>
            </a:r>
            <a:r>
              <a:rPr lang="cs-CZ" dirty="0" smtClean="0"/>
              <a:t>…)</a:t>
            </a:r>
          </a:p>
          <a:p>
            <a:r>
              <a:rPr lang="cs-CZ" dirty="0" smtClean="0"/>
              <a:t>Dotaz omezíme </a:t>
            </a:r>
            <a:r>
              <a:rPr lang="cs-CZ" dirty="0"/>
              <a:t>na určitý jazyk (hledáme pouze záznamy v angličtině</a:t>
            </a:r>
            <a:r>
              <a:rPr lang="cs-CZ" dirty="0" smtClean="0"/>
              <a:t>…)</a:t>
            </a:r>
          </a:p>
          <a:p>
            <a:r>
              <a:rPr lang="cs-CZ" dirty="0"/>
              <a:t>stanovíme časové rozmezí (hledáme pouze články z roku 2008</a:t>
            </a:r>
            <a:r>
              <a:rPr lang="cs-CZ" dirty="0" smtClean="0"/>
              <a:t>…)</a:t>
            </a:r>
          </a:p>
          <a:p>
            <a:r>
              <a:rPr lang="cs-CZ" dirty="0"/>
              <a:t>použijeme operátor NOT pro vyloučení některých záznamů</a:t>
            </a:r>
          </a:p>
        </p:txBody>
      </p:sp>
    </p:spTree>
    <p:extLst>
      <p:ext uri="{BB962C8B-B14F-4D97-AF65-F5344CB8AC3E}">
        <p14:creationId xmlns:p14="http://schemas.microsoft.com/office/powerpoint/2010/main" val="351180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úprava rešerší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Dříve: </a:t>
            </a:r>
            <a:r>
              <a:rPr lang="cs-CZ" dirty="0" smtClean="0">
                <a:solidFill>
                  <a:schemeClr val="accent1"/>
                </a:solidFill>
              </a:rPr>
              <a:t>norma </a:t>
            </a:r>
            <a:r>
              <a:rPr lang="cs-CZ" i="1" dirty="0" smtClean="0">
                <a:solidFill>
                  <a:schemeClr val="accent1"/>
                </a:solidFill>
              </a:rPr>
              <a:t>ČSN 010198 Formální úprava rešerší</a:t>
            </a:r>
            <a:r>
              <a:rPr lang="cs-CZ" i="1" dirty="0" smtClean="0"/>
              <a:t> </a:t>
            </a:r>
            <a:r>
              <a:rPr lang="cs-CZ" dirty="0" smtClean="0"/>
              <a:t>– neplatná</a:t>
            </a:r>
          </a:p>
          <a:p>
            <a:pPr marL="0" indent="0">
              <a:buNone/>
            </a:pPr>
            <a:endParaRPr lang="cs-CZ" i="1" dirty="0"/>
          </a:p>
          <a:p>
            <a:r>
              <a:rPr lang="cs-CZ" dirty="0" smtClean="0"/>
              <a:t>Instituce si upravují formu dle svých potřeb</a:t>
            </a:r>
          </a:p>
          <a:p>
            <a:endParaRPr lang="cs-CZ" dirty="0"/>
          </a:p>
          <a:p>
            <a:r>
              <a:rPr lang="cs-CZ" dirty="0" smtClean="0"/>
              <a:t>Vybrány ty položky, které jsou nezbytné z hlediska zpracování a dalšího použití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4716016" y="1500808"/>
            <a:ext cx="216024" cy="43204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4723280" y="2708920"/>
            <a:ext cx="216024" cy="43204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3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úprava rešerše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700" b="1" dirty="0" smtClean="0"/>
              <a:t>Titulní list</a:t>
            </a:r>
          </a:p>
          <a:p>
            <a:pPr marL="0" indent="0">
              <a:buNone/>
            </a:pPr>
            <a:endParaRPr lang="cs-CZ" b="1" dirty="0" smtClean="0"/>
          </a:p>
          <a:p>
            <a:pPr>
              <a:lnSpc>
                <a:spcPct val="120000"/>
              </a:lnSpc>
              <a:defRPr/>
            </a:pPr>
            <a:r>
              <a:rPr lang="cs-CZ" sz="3100" dirty="0"/>
              <a:t>výraz Rešerše</a:t>
            </a:r>
          </a:p>
          <a:p>
            <a:pPr>
              <a:lnSpc>
                <a:spcPct val="120000"/>
              </a:lnSpc>
              <a:defRPr/>
            </a:pPr>
            <a:r>
              <a:rPr lang="cs-CZ" sz="3100" dirty="0"/>
              <a:t>evidenční číslo rešerše</a:t>
            </a:r>
          </a:p>
          <a:p>
            <a:pPr>
              <a:lnSpc>
                <a:spcPct val="120000"/>
              </a:lnSpc>
              <a:defRPr/>
            </a:pPr>
            <a:r>
              <a:rPr lang="cs-CZ" sz="3100" dirty="0"/>
              <a:t>název a adresu knihovny, kde byla rešerše vypracována</a:t>
            </a:r>
          </a:p>
          <a:p>
            <a:pPr>
              <a:lnSpc>
                <a:spcPct val="120000"/>
              </a:lnSpc>
              <a:defRPr/>
            </a:pPr>
            <a:r>
              <a:rPr lang="cs-CZ" sz="3100" dirty="0"/>
              <a:t>znaky MDT, předmětová hesla, klíčová slova apod.</a:t>
            </a:r>
          </a:p>
          <a:p>
            <a:pPr>
              <a:lnSpc>
                <a:spcPct val="120000"/>
              </a:lnSpc>
              <a:defRPr/>
            </a:pPr>
            <a:r>
              <a:rPr lang="cs-CZ" sz="3100" dirty="0"/>
              <a:t>název rešerše</a:t>
            </a:r>
          </a:p>
          <a:p>
            <a:pPr>
              <a:lnSpc>
                <a:spcPct val="120000"/>
              </a:lnSpc>
              <a:defRPr/>
            </a:pPr>
            <a:r>
              <a:rPr lang="cs-CZ" sz="3100" dirty="0"/>
              <a:t>datum vypracování</a:t>
            </a:r>
          </a:p>
          <a:p>
            <a:pPr>
              <a:lnSpc>
                <a:spcPct val="120000"/>
              </a:lnSpc>
              <a:defRPr/>
            </a:pPr>
            <a:r>
              <a:rPr lang="cs-CZ" sz="3100" dirty="0"/>
              <a:t>celkový počet záznamů </a:t>
            </a:r>
          </a:p>
          <a:p>
            <a:pPr>
              <a:lnSpc>
                <a:spcPct val="120000"/>
              </a:lnSpc>
              <a:defRPr/>
            </a:pPr>
            <a:r>
              <a:rPr lang="cs-CZ" sz="3100" dirty="0"/>
              <a:t>jméno zpracovatele rešerše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99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úprava rešerše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Analytický list</a:t>
            </a:r>
          </a:p>
          <a:p>
            <a:pPr marL="0" indent="0">
              <a:buNone/>
            </a:pPr>
            <a:endParaRPr lang="cs-CZ" b="1" dirty="0" smtClean="0"/>
          </a:p>
          <a:p>
            <a:pPr>
              <a:lnSpc>
                <a:spcPct val="110000"/>
              </a:lnSpc>
              <a:defRPr/>
            </a:pPr>
            <a:r>
              <a:rPr lang="cs-CZ" sz="2400" dirty="0">
                <a:cs typeface="Times New Roman" pitchFamily="18" charset="0"/>
              </a:rPr>
              <a:t>druhy </a:t>
            </a:r>
            <a:r>
              <a:rPr lang="cs-CZ" sz="2400" dirty="0"/>
              <a:t>dokumentů </a:t>
            </a:r>
            <a:r>
              <a:rPr lang="cs-CZ" sz="2400" dirty="0">
                <a:cs typeface="Times New Roman" pitchFamily="18" charset="0"/>
              </a:rPr>
              <a:t>zachycené v </a:t>
            </a:r>
            <a:r>
              <a:rPr lang="cs-CZ" sz="2400" dirty="0"/>
              <a:t>rešerši </a:t>
            </a:r>
            <a:r>
              <a:rPr lang="cs-CZ" sz="2400" dirty="0">
                <a:cs typeface="Times New Roman" pitchFamily="18" charset="0"/>
              </a:rPr>
              <a:t> s uvedením počtu příslušných záznamů</a:t>
            </a:r>
            <a:r>
              <a:rPr lang="cs-CZ" sz="2400" dirty="0"/>
              <a:t> </a:t>
            </a:r>
          </a:p>
          <a:p>
            <a:pPr>
              <a:lnSpc>
                <a:spcPct val="110000"/>
              </a:lnSpc>
              <a:defRPr/>
            </a:pPr>
            <a:r>
              <a:rPr lang="cs-CZ" sz="2400" dirty="0">
                <a:cs typeface="Times New Roman" pitchFamily="18" charset="0"/>
              </a:rPr>
              <a:t>časové vymezení</a:t>
            </a:r>
            <a:r>
              <a:rPr lang="cs-CZ" sz="2400" dirty="0"/>
              <a:t> zachycených dokumentů</a:t>
            </a:r>
          </a:p>
          <a:p>
            <a:pPr>
              <a:lnSpc>
                <a:spcPct val="110000"/>
              </a:lnSpc>
              <a:defRPr/>
            </a:pPr>
            <a:r>
              <a:rPr lang="cs-CZ" sz="2400" dirty="0">
                <a:cs typeface="Times New Roman" pitchFamily="18" charset="0"/>
              </a:rPr>
              <a:t>jazykové vymezení</a:t>
            </a:r>
            <a:r>
              <a:rPr lang="cs-CZ" sz="2400" dirty="0"/>
              <a:t> dokumentů </a:t>
            </a:r>
          </a:p>
          <a:p>
            <a:pPr>
              <a:lnSpc>
                <a:spcPct val="110000"/>
              </a:lnSpc>
              <a:defRPr/>
            </a:pPr>
            <a:r>
              <a:rPr lang="cs-CZ" sz="2400" dirty="0"/>
              <a:t>přehled </a:t>
            </a:r>
            <a:r>
              <a:rPr lang="cs-CZ" sz="2400" dirty="0" err="1"/>
              <a:t>inf</a:t>
            </a:r>
            <a:r>
              <a:rPr lang="cs-CZ" sz="2400" dirty="0"/>
              <a:t>. </a:t>
            </a:r>
            <a:r>
              <a:rPr lang="cs-CZ" sz="2400" dirty="0">
                <a:cs typeface="Times New Roman" pitchFamily="18" charset="0"/>
              </a:rPr>
              <a:t>pramenů, kterých bylo použito při reš</a:t>
            </a:r>
            <a:r>
              <a:rPr lang="cs-CZ" sz="2400" dirty="0"/>
              <a:t>eršním průzkumu </a:t>
            </a:r>
          </a:p>
          <a:p>
            <a:pPr>
              <a:lnSpc>
                <a:spcPct val="110000"/>
              </a:lnSpc>
              <a:defRPr/>
            </a:pPr>
            <a:r>
              <a:rPr lang="cs-CZ" sz="2400" dirty="0">
                <a:cs typeface="Times New Roman" pitchFamily="18" charset="0"/>
              </a:rPr>
              <a:t>přehled použitých zvl. zkrate</a:t>
            </a:r>
            <a:r>
              <a:rPr lang="cs-CZ" sz="2400" dirty="0"/>
              <a:t>k</a:t>
            </a:r>
            <a:r>
              <a:rPr lang="cs-CZ" sz="2400" dirty="0">
                <a:cs typeface="Times New Roman" pitchFamily="18" charset="0"/>
              </a:rPr>
              <a:t> při vypracování R s jejich výkladem</a:t>
            </a:r>
            <a:r>
              <a:rPr lang="cs-CZ" sz="2400" dirty="0"/>
              <a:t> </a:t>
            </a:r>
          </a:p>
          <a:p>
            <a:pPr>
              <a:lnSpc>
                <a:spcPct val="110000"/>
              </a:lnSpc>
              <a:defRPr/>
            </a:pPr>
            <a:r>
              <a:rPr lang="cs-CZ" sz="2400" dirty="0">
                <a:cs typeface="Times New Roman" pitchFamily="18" charset="0"/>
              </a:rPr>
              <a:t>zvolené uspořádání záznamů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672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úprava rešerše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Základní část rešerše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 smtClean="0"/>
              <a:t>Záznamy vybraných dokumentů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ú</a:t>
            </a:r>
            <a:r>
              <a:rPr lang="cs-CZ" dirty="0" smtClean="0"/>
              <a:t>daj o uložení dokumentu</a:t>
            </a:r>
          </a:p>
          <a:p>
            <a:r>
              <a:rPr lang="cs-CZ" dirty="0" smtClean="0"/>
              <a:t>Záznamy se průběžně číslují</a:t>
            </a:r>
          </a:p>
          <a:p>
            <a:r>
              <a:rPr lang="cs-CZ" altLang="cs-CZ" dirty="0"/>
              <a:t>záznamy </a:t>
            </a:r>
            <a:r>
              <a:rPr lang="cs-CZ" altLang="cs-CZ" dirty="0" smtClean="0"/>
              <a:t>se zpracovávají </a:t>
            </a:r>
            <a:r>
              <a:rPr lang="cs-CZ" altLang="cs-CZ" dirty="0"/>
              <a:t>podle normy </a:t>
            </a:r>
            <a:r>
              <a:rPr lang="cs-CZ" altLang="cs-CZ" i="1" dirty="0"/>
              <a:t>ČSN ISO </a:t>
            </a:r>
            <a:r>
              <a:rPr lang="cs-CZ" altLang="cs-CZ" i="1" dirty="0" smtClean="0"/>
              <a:t>690:2011 Bibliografické citace</a:t>
            </a:r>
            <a:r>
              <a:rPr lang="cs-CZ" altLang="cs-CZ" dirty="0" smtClean="0"/>
              <a:t> nebo </a:t>
            </a:r>
            <a:r>
              <a:rPr lang="cs-CZ" altLang="cs-CZ" dirty="0"/>
              <a:t>ve formě zkráceného katalogizačního záznamu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106974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Řazení záznamů v rešerši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druhu dokumentu</a:t>
            </a:r>
          </a:p>
          <a:p>
            <a:r>
              <a:rPr lang="cs-CZ" dirty="0" smtClean="0"/>
              <a:t>Abecedně podle jmen autorů</a:t>
            </a:r>
          </a:p>
          <a:p>
            <a:r>
              <a:rPr lang="cs-CZ" dirty="0" smtClean="0"/>
              <a:t>Chronologicky </a:t>
            </a:r>
          </a:p>
          <a:p>
            <a:pPr lvl="1"/>
            <a:r>
              <a:rPr lang="cs-CZ" dirty="0" smtClean="0"/>
              <a:t>Sestupně – od nejnovějšího záznamu k nejstaršímu</a:t>
            </a:r>
          </a:p>
          <a:p>
            <a:pPr lvl="1"/>
            <a:r>
              <a:rPr lang="cs-CZ" dirty="0" smtClean="0"/>
              <a:t>Vzestupně</a:t>
            </a:r>
          </a:p>
          <a:p>
            <a:r>
              <a:rPr lang="cs-CZ" dirty="0" smtClean="0"/>
              <a:t>Podle země vydání</a:t>
            </a:r>
          </a:p>
          <a:p>
            <a:r>
              <a:rPr lang="cs-CZ" dirty="0" smtClean="0"/>
              <a:t>Podle jazyka dokumentu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21394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Bibliografické 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Slouží pro přesnou identifikaci dokumentu</a:t>
            </a:r>
          </a:p>
          <a:p>
            <a:r>
              <a:rPr lang="cs-CZ" dirty="0" smtClean="0"/>
              <a:t>Pomoc a inspirace:</a:t>
            </a:r>
          </a:p>
          <a:p>
            <a:r>
              <a:rPr lang="cs-CZ" dirty="0">
                <a:hlinkClick r:id="rId2"/>
              </a:rPr>
              <a:t>http://kniha.citace.com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www.citace.com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https://www.zotero.org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5880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citovat...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Tištěná monografie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Tvůrce. </a:t>
            </a:r>
            <a:r>
              <a:rPr lang="cs-CZ" i="1" dirty="0" smtClean="0"/>
              <a:t>Název: podnázev</a:t>
            </a:r>
            <a:r>
              <a:rPr lang="cs-CZ" dirty="0" smtClean="0"/>
              <a:t>. Další tvůrce. Vydání. Místo vydání: Vydavatel, rok vydání, počet stran. Edice: subedice, číslo edice. Identifikátor. Dostupnost. Poznámky.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DÄNIKEN, Erich von. </a:t>
            </a:r>
            <a:r>
              <a:rPr lang="cs-CZ" i="1" dirty="0"/>
              <a:t>Prorok minulosti: riskantní myšlenky o všudypřítomnosti mimozemšťanů</a:t>
            </a:r>
            <a:r>
              <a:rPr lang="cs-CZ" dirty="0"/>
              <a:t>. Vyd. 1. Praha: Naše vojsko, 1994, 220 s. Fakta a svědectví (Naše vojsko), sv. 119. ISBN 80-206-0434-0. </a:t>
            </a:r>
          </a:p>
        </p:txBody>
      </p:sp>
    </p:spTree>
    <p:extLst>
      <p:ext uri="{BB962C8B-B14F-4D97-AF65-F5344CB8AC3E}">
        <p14:creationId xmlns:p14="http://schemas.microsoft.com/office/powerpoint/2010/main" val="22570214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citovat…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Časopisy/seriály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 smtClean="0"/>
              <a:t>Název časopisu. Vedlejší názvy. Místo: nakladatel, rok, číslování. ISSN.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Sdělovací technika: telekomunikace, elektronika, multimédia. Praha: Sdělovací technika, 2006, 54(12). ISSN 0036-9942.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60267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citovat…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Příspěvky v časopisech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Tvůrce. Název příspěvku. </a:t>
            </a:r>
            <a:r>
              <a:rPr lang="cs-CZ" i="1" dirty="0" smtClean="0"/>
              <a:t>Název časopisu</a:t>
            </a:r>
            <a:r>
              <a:rPr lang="cs-CZ" dirty="0" smtClean="0"/>
              <a:t>. Vedlejší názvy. Místo: nakladatel, rok, číslování, strany. ISSN.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BENEŠ, Petr. Aktuální trendy v oblasti elektroniky. </a:t>
            </a:r>
            <a:r>
              <a:rPr lang="cs-CZ" i="1" dirty="0" smtClean="0"/>
              <a:t>Sdělovací technika</a:t>
            </a:r>
            <a:r>
              <a:rPr lang="cs-CZ" dirty="0" smtClean="0"/>
              <a:t>, 2006, 54(12), 3-6. ISSN 0036-9942.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291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Poskytování rešeršních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Náročná informační služba spojená často se službami referenčními</a:t>
            </a:r>
          </a:p>
          <a:p>
            <a:r>
              <a:rPr lang="cs-CZ" dirty="0" smtClean="0"/>
              <a:t>Častá služba informačních pracovišť</a:t>
            </a:r>
          </a:p>
          <a:p>
            <a:r>
              <a:rPr lang="cs-CZ" dirty="0" smtClean="0"/>
              <a:t>Součást informační přípravy k řešení úkolů</a:t>
            </a:r>
          </a:p>
          <a:p>
            <a:r>
              <a:rPr lang="cs-CZ" dirty="0" smtClean="0"/>
              <a:t>Nadstavbová služba – placené</a:t>
            </a:r>
          </a:p>
          <a:p>
            <a:r>
              <a:rPr lang="cs-CZ" dirty="0" smtClean="0"/>
              <a:t>Využívají studenti, vědečtí pracovníci, firmy…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26289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citovat…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Online časopisy/seriály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i="1" dirty="0" smtClean="0"/>
              <a:t>Název časopisu. Vedlejší názvy</a:t>
            </a:r>
            <a:r>
              <a:rPr lang="cs-CZ" dirty="0" smtClean="0"/>
              <a:t> </a:t>
            </a:r>
            <a:r>
              <a:rPr lang="en-US" dirty="0" smtClean="0"/>
              <a:t>[</a:t>
            </a:r>
            <a:r>
              <a:rPr lang="en-US" dirty="0" err="1" smtClean="0"/>
              <a:t>typ</a:t>
            </a:r>
            <a:r>
              <a:rPr lang="en-US" dirty="0" smtClean="0"/>
              <a:t> </a:t>
            </a:r>
            <a:r>
              <a:rPr lang="en-US" dirty="0" err="1" smtClean="0"/>
              <a:t>nosi</a:t>
            </a:r>
            <a:r>
              <a:rPr lang="cs-CZ" dirty="0" err="1" smtClean="0"/>
              <a:t>če</a:t>
            </a:r>
            <a:r>
              <a:rPr lang="en-US" dirty="0" smtClean="0"/>
              <a:t>]</a:t>
            </a:r>
            <a:r>
              <a:rPr lang="cs-CZ" dirty="0" smtClean="0"/>
              <a:t>. Místo: nakladatel, vychází od- </a:t>
            </a:r>
            <a:r>
              <a:rPr lang="en-US" dirty="0" smtClean="0"/>
              <a:t>[</a:t>
            </a:r>
            <a:r>
              <a:rPr lang="cs-CZ" dirty="0" smtClean="0"/>
              <a:t>cit. </a:t>
            </a:r>
            <a:r>
              <a:rPr lang="en-US" dirty="0" smtClean="0"/>
              <a:t>d</a:t>
            </a:r>
            <a:r>
              <a:rPr lang="cs-CZ" dirty="0" err="1" smtClean="0"/>
              <a:t>atum</a:t>
            </a:r>
            <a:r>
              <a:rPr lang="cs-CZ" dirty="0" smtClean="0"/>
              <a:t> citování</a:t>
            </a:r>
            <a:r>
              <a:rPr lang="en-US" dirty="0" smtClean="0"/>
              <a:t>]</a:t>
            </a:r>
            <a:r>
              <a:rPr lang="cs-CZ" dirty="0" smtClean="0"/>
              <a:t>. ISSN. Dostupné z: adresa.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smtClean="0"/>
              <a:t>Ikaros: elektronický </a:t>
            </a:r>
            <a:r>
              <a:rPr lang="cs-CZ" i="1" dirty="0"/>
              <a:t>č</a:t>
            </a:r>
            <a:r>
              <a:rPr lang="cs-CZ" i="1" dirty="0" smtClean="0"/>
              <a:t>asopis o informační společnosti</a:t>
            </a:r>
            <a:r>
              <a:rPr lang="cs-CZ" dirty="0" smtClean="0"/>
              <a:t> </a:t>
            </a:r>
            <a:r>
              <a:rPr lang="en-US" dirty="0" smtClean="0"/>
              <a:t>[online]</a:t>
            </a:r>
            <a:r>
              <a:rPr lang="cs-CZ" dirty="0" smtClean="0"/>
              <a:t>. Praha: Ikaros, 1997- </a:t>
            </a:r>
            <a:r>
              <a:rPr lang="en-US" dirty="0" smtClean="0"/>
              <a:t>[</a:t>
            </a:r>
            <a:r>
              <a:rPr lang="cs-CZ" dirty="0" smtClean="0"/>
              <a:t>cit. 25.6.2014</a:t>
            </a:r>
            <a:r>
              <a:rPr lang="en-US" dirty="0" smtClean="0"/>
              <a:t>]</a:t>
            </a:r>
            <a:r>
              <a:rPr lang="cs-CZ" dirty="0" smtClean="0"/>
              <a:t>. ISSN 1212-5075. Dostupné z: http://www.ikaros.cz/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68004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citovat…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Kvalifikační práce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 smtClean="0"/>
              <a:t>Tvůrce. </a:t>
            </a:r>
            <a:r>
              <a:rPr lang="cs-CZ" i="1" dirty="0" smtClean="0"/>
              <a:t>Název. Vedlejší názvy</a:t>
            </a:r>
            <a:r>
              <a:rPr lang="cs-CZ" dirty="0" smtClean="0"/>
              <a:t>. Místo vytvoření, rok vytvoření. Rozsah. Druh práce. Název školy. Vedoucí práce nebo školitel.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KOSCELNÍK, Petr. </a:t>
            </a:r>
            <a:r>
              <a:rPr lang="cs-CZ" i="1" dirty="0" smtClean="0"/>
              <a:t>Analýza prostorových a formálních vlastností středověkých obléhacích táborů</a:t>
            </a:r>
            <a:r>
              <a:rPr lang="cs-CZ" dirty="0" smtClean="0"/>
              <a:t>. Plzeň, 2010. Diplomová práce. Západočeská univerzita v Plzni. Fakulta filozofická. Vedoucí práce Karel NOVÁČEK.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51164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rešerše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Gambler v současné ústavní léčbě</a:t>
            </a:r>
          </a:p>
          <a:p>
            <a:r>
              <a:rPr lang="cs-CZ" dirty="0" smtClean="0"/>
              <a:t>Klíčová slova: gambler, gamblerství, patologické závislosti, hazardní hry, léčba, prevence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Kvalita života seniorů</a:t>
            </a:r>
          </a:p>
          <a:p>
            <a:r>
              <a:rPr lang="cs-CZ" dirty="0" smtClean="0"/>
              <a:t>Senior, kvalita života, ošetřovatelská péče, domov pro seniory</a:t>
            </a:r>
          </a:p>
          <a:p>
            <a:r>
              <a:rPr lang="cs-CZ" dirty="0" smtClean="0"/>
              <a:t>Jazykové vymezení: čeština</a:t>
            </a:r>
          </a:p>
          <a:p>
            <a:r>
              <a:rPr lang="cs-CZ" dirty="0" smtClean="0"/>
              <a:t>Časové vymezení: od roku 2000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710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Rešeršér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Odborný pracovník, který na základě požadavků uživatelů </a:t>
            </a:r>
            <a:r>
              <a:rPr lang="cs-CZ" b="1" dirty="0"/>
              <a:t>vyhledává informace</a:t>
            </a:r>
            <a:r>
              <a:rPr lang="cs-CZ" dirty="0"/>
              <a:t> ve zvolených informačních </a:t>
            </a:r>
            <a:r>
              <a:rPr lang="cs-CZ" dirty="0" smtClean="0"/>
              <a:t>zdrojích</a:t>
            </a:r>
          </a:p>
          <a:p>
            <a:r>
              <a:rPr lang="cs-CZ" dirty="0" smtClean="0"/>
              <a:t>Výsledkem </a:t>
            </a:r>
            <a:r>
              <a:rPr lang="cs-CZ" dirty="0"/>
              <a:t>jeho činnosti jsou </a:t>
            </a:r>
            <a:r>
              <a:rPr lang="cs-CZ" dirty="0" smtClean="0"/>
              <a:t>rešerše</a:t>
            </a:r>
          </a:p>
          <a:p>
            <a:r>
              <a:rPr lang="cs-CZ" dirty="0" smtClean="0"/>
              <a:t>Předpokládá se znalost: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i</a:t>
            </a:r>
            <a:r>
              <a:rPr lang="cs-CZ" dirty="0" smtClean="0"/>
              <a:t>nformačních pramenů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ráce s moderními informačními technologiemi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r</a:t>
            </a:r>
            <a:r>
              <a:rPr lang="cs-CZ" dirty="0" smtClean="0"/>
              <a:t>ešeršních technik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jazyků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39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slova rešerše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francouzského slova </a:t>
            </a:r>
            <a:r>
              <a:rPr lang="cs-CZ" i="1" dirty="0" err="1" smtClean="0"/>
              <a:t>recherche</a:t>
            </a:r>
            <a:r>
              <a:rPr lang="cs-CZ" dirty="0" smtClean="0"/>
              <a:t> = hledat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Proces vyhledávání</a:t>
            </a:r>
            <a:r>
              <a:rPr lang="cs-CZ" dirty="0" smtClean="0"/>
              <a:t> informací o určité problematice</a:t>
            </a:r>
          </a:p>
          <a:p>
            <a:pPr marL="0" indent="0">
              <a:buNone/>
            </a:pPr>
            <a:endParaRPr lang="cs-CZ" b="1" dirty="0" smtClean="0"/>
          </a:p>
          <a:p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Soupis</a:t>
            </a:r>
            <a:r>
              <a:rPr lang="cs-CZ" dirty="0" smtClean="0"/>
              <a:t> vyhledaných </a:t>
            </a:r>
            <a:r>
              <a:rPr lang="cs-CZ" b="1" dirty="0" smtClean="0"/>
              <a:t>informací</a:t>
            </a:r>
            <a:endParaRPr lang="cs-CZ" b="1" dirty="0"/>
          </a:p>
        </p:txBody>
      </p:sp>
      <p:sp>
        <p:nvSpPr>
          <p:cNvPr id="4" name="Násobení 3"/>
          <p:cNvSpPr/>
          <p:nvPr/>
        </p:nvSpPr>
        <p:spPr>
          <a:xfrm>
            <a:off x="3923928" y="2564904"/>
            <a:ext cx="936104" cy="936104"/>
          </a:xfrm>
          <a:prstGeom prst="mathMultiply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01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Rešerše x bibliografie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rešerše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bibliografie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Zpracována na základě objednávky konkrétního uživatele</a:t>
            </a:r>
          </a:p>
          <a:p>
            <a:r>
              <a:rPr lang="cs-CZ" dirty="0" smtClean="0"/>
              <a:t>Výsledek vyhledávání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Širší okruh zájemců</a:t>
            </a:r>
          </a:p>
          <a:p>
            <a:r>
              <a:rPr lang="cs-CZ" dirty="0" smtClean="0"/>
              <a:t>Soupis dokumentů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43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rešerše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Retrospektivní (jednorázová)</a:t>
            </a:r>
          </a:p>
          <a:p>
            <a:pPr marL="0" indent="0">
              <a:buNone/>
            </a:pPr>
            <a:r>
              <a:rPr lang="cs-CZ" dirty="0" smtClean="0"/>
              <a:t>zahrnuje záznamy do </a:t>
            </a:r>
            <a:r>
              <a:rPr lang="cs-CZ" dirty="0"/>
              <a:t>takové časové hloubky, aby uživatel získal maximum aktuálních potřebných </a:t>
            </a:r>
            <a:r>
              <a:rPr lang="cs-CZ" dirty="0" smtClean="0"/>
              <a:t>informací</a:t>
            </a:r>
          </a:p>
          <a:p>
            <a:endParaRPr lang="cs-CZ" b="1" dirty="0" smtClean="0"/>
          </a:p>
          <a:p>
            <a:r>
              <a:rPr lang="cs-CZ" b="1" dirty="0" smtClean="0"/>
              <a:t>Průběžná</a:t>
            </a:r>
          </a:p>
          <a:p>
            <a:pPr marL="0" indent="0">
              <a:buNone/>
            </a:pPr>
            <a:r>
              <a:rPr lang="cs-CZ" dirty="0"/>
              <a:t>zjišťuje literaturu k danému tématu od data zadání směrem do </a:t>
            </a:r>
            <a:r>
              <a:rPr lang="cs-CZ" dirty="0" smtClean="0"/>
              <a:t>budoucnosti</a:t>
            </a:r>
            <a:endParaRPr lang="cs-CZ" dirty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3858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rešerše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Úplná</a:t>
            </a:r>
          </a:p>
          <a:p>
            <a:pPr marL="0" indent="0">
              <a:buNone/>
            </a:pPr>
            <a:r>
              <a:rPr lang="cs-CZ" dirty="0"/>
              <a:t>z</a:t>
            </a:r>
            <a:r>
              <a:rPr lang="cs-CZ" dirty="0" smtClean="0"/>
              <a:t>ahrnuje všechny dostupné informace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Výběrová</a:t>
            </a:r>
          </a:p>
          <a:p>
            <a:pPr marL="0" indent="0">
              <a:buNone/>
            </a:pPr>
            <a:r>
              <a:rPr lang="cs-CZ" dirty="0"/>
              <a:t>o</a:t>
            </a:r>
            <a:r>
              <a:rPr lang="cs-CZ" dirty="0" smtClean="0"/>
              <a:t>bsahuje výběr materiálů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Orientační</a:t>
            </a:r>
          </a:p>
          <a:p>
            <a:pPr marL="0" indent="0">
              <a:buNone/>
            </a:pPr>
            <a:r>
              <a:rPr lang="cs-CZ" dirty="0"/>
              <a:t>poskytuje informace, které mají dát představu o předem málo známé problematice</a:t>
            </a:r>
          </a:p>
        </p:txBody>
      </p:sp>
    </p:spTree>
    <p:extLst>
      <p:ext uri="{BB962C8B-B14F-4D97-AF65-F5344CB8AC3E}">
        <p14:creationId xmlns:p14="http://schemas.microsoft.com/office/powerpoint/2010/main" val="248088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rešerše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Faktografická</a:t>
            </a:r>
          </a:p>
          <a:p>
            <a:pPr marL="0" indent="0">
              <a:buNone/>
            </a:pPr>
            <a:r>
              <a:rPr lang="cs-CZ" dirty="0"/>
              <a:t>o</a:t>
            </a:r>
            <a:r>
              <a:rPr lang="cs-CZ" dirty="0" smtClean="0"/>
              <a:t>bsahuje fakta k nějakému tématu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err="1" smtClean="0"/>
              <a:t>Dokumentografická</a:t>
            </a:r>
            <a:r>
              <a:rPr lang="cs-CZ" b="1" dirty="0" smtClean="0"/>
              <a:t> (bibliografická)</a:t>
            </a:r>
          </a:p>
          <a:p>
            <a:pPr marL="0" indent="0">
              <a:buNone/>
            </a:pPr>
            <a:r>
              <a:rPr lang="cs-CZ" dirty="0"/>
              <a:t>o</a:t>
            </a:r>
            <a:r>
              <a:rPr lang="cs-CZ" dirty="0" smtClean="0"/>
              <a:t>bsahuje bibliografické záznamy k danému tématu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34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1655</TotalTime>
  <Words>1090</Words>
  <Application>Microsoft Office PowerPoint</Application>
  <PresentationFormat>Předvádění na obrazovce (4:3)</PresentationFormat>
  <Paragraphs>229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Aspekt</vt:lpstr>
      <vt:lpstr>REŠERŠNÍ STRATEGIE</vt:lpstr>
      <vt:lpstr>Obsah kurzu</vt:lpstr>
      <vt:lpstr>Poskytování rešeršních služeb</vt:lpstr>
      <vt:lpstr>Rešeršér</vt:lpstr>
      <vt:lpstr>Význam slova rešerše</vt:lpstr>
      <vt:lpstr>Rešerše x bibliografie</vt:lpstr>
      <vt:lpstr>Druhy rešerše</vt:lpstr>
      <vt:lpstr>Druhy rešerše</vt:lpstr>
      <vt:lpstr>Druhy rešerše</vt:lpstr>
      <vt:lpstr>Práce na rešerši, základní etapy</vt:lpstr>
      <vt:lpstr>Vyhledávací (rešeršní) proces</vt:lpstr>
      <vt:lpstr>Rešeršní strategie</vt:lpstr>
      <vt:lpstr>Rešeršní strategie</vt:lpstr>
      <vt:lpstr>Rešeršní strategie</vt:lpstr>
      <vt:lpstr>Druhy rešeršních strategií</vt:lpstr>
      <vt:lpstr>Druhy rešeršních strategií</vt:lpstr>
      <vt:lpstr>Druhy rešeršních strategií</vt:lpstr>
      <vt:lpstr>Příliš široce formulované téma rešerše</vt:lpstr>
      <vt:lpstr>Příliš úzce formulované téma rešerše</vt:lpstr>
      <vt:lpstr>Taktiky pro zúžení dotazu</vt:lpstr>
      <vt:lpstr>Formální úprava rešerší</vt:lpstr>
      <vt:lpstr>Formální úprava rešerše</vt:lpstr>
      <vt:lpstr>Formální úprava rešerše</vt:lpstr>
      <vt:lpstr>Formální úprava rešerše</vt:lpstr>
      <vt:lpstr>Řazení záznamů v rešerši</vt:lpstr>
      <vt:lpstr>Bibliografické citace</vt:lpstr>
      <vt:lpstr>Jak citovat...</vt:lpstr>
      <vt:lpstr>Jak citovat…</vt:lpstr>
      <vt:lpstr>Jak citovat…</vt:lpstr>
      <vt:lpstr>Jak citovat…</vt:lpstr>
      <vt:lpstr>Jak citovat…</vt:lpstr>
      <vt:lpstr>Témata rešerše</vt:lpstr>
    </vt:vector>
  </TitlesOfParts>
  <Company>KKFB, po.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REŠERŠNÍ STRATEGIE</dc:title>
  <dc:creator>Takácsová Veronika</dc:creator>
  <cp:lastModifiedBy>Takácsová Veronika</cp:lastModifiedBy>
  <cp:revision>72</cp:revision>
  <dcterms:created xsi:type="dcterms:W3CDTF">2014-06-05T10:56:18Z</dcterms:created>
  <dcterms:modified xsi:type="dcterms:W3CDTF">2014-06-24T12:41:02Z</dcterms:modified>
</cp:coreProperties>
</file>