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16F532-A30A-4143-9240-9E6F18BFB4A5}" type="datetimeFigureOut">
              <a:rPr lang="cs-CZ" smtClean="0"/>
              <a:pPr/>
              <a:t>9.6.2014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7BBAFF-BDB9-4E21-A9B8-F25C84A77FF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BBAFF-BDB9-4E21-A9B8-F25C84A77FF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CB36-544A-440B-AFC5-9E5A2D3B2639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CADBFE-35CF-4AD6-B360-746A90720662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EFCF2-47C6-4437-8E47-FFE1C29C9FE2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C3A05-5EE6-4DA8-8D15-7F94F213AB9F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CDCFCD-555F-4D5F-AEC4-9182384D17D7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8C69B-7AE8-4F30-A566-067375873CA5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857CE-1E5B-479D-A1C0-0E85124DDEB6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81D69E-B3AA-4FB1-8352-1A97128C59D5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80F9DC-3131-4A4F-92EC-D67FCA2F5D03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CEE4-4685-4ED4-B52A-3D354F122B3C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323469-28A4-4F72-95BD-2B6A65F2C1B5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4A703-DB5F-44D2-9152-B1D627B834B6}" type="datetime1">
              <a:rPr lang="cs-CZ" smtClean="0"/>
              <a:pPr/>
              <a:t>9.6.2014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FDB934-4B3D-46B0-B63A-E8E07EEC099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11560" y="620688"/>
            <a:ext cx="7772400" cy="1470025"/>
          </a:xfrm>
        </p:spPr>
        <p:txBody>
          <a:bodyPr/>
          <a:lstStyle/>
          <a:p>
            <a:r>
              <a:rPr lang="cs-CZ" dirty="0"/>
              <a:t>Možnosti využití nákupního portálu kniha.</a:t>
            </a:r>
            <a:r>
              <a:rPr lang="cs-CZ" dirty="0" err="1"/>
              <a:t>cz</a:t>
            </a:r>
            <a:r>
              <a:rPr lang="cs-CZ" dirty="0"/>
              <a:t> pro knihovny</a:t>
            </a:r>
          </a:p>
        </p:txBody>
      </p:sp>
      <p:pic>
        <p:nvPicPr>
          <p:cNvPr id="4" name="Obrázek 3" descr="logo_M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563888" y="2555360"/>
            <a:ext cx="1976098" cy="1737736"/>
          </a:xfrm>
          <a:prstGeom prst="rect">
            <a:avLst/>
          </a:prstGeom>
        </p:spPr>
      </p:pic>
      <p:pic>
        <p:nvPicPr>
          <p:cNvPr id="5" name="Obrázek 4" descr="logo_kniha_190x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4437112"/>
            <a:ext cx="3384376" cy="890625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123728" y="5733256"/>
            <a:ext cx="47525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Lukáš </a:t>
            </a:r>
            <a:r>
              <a:rPr lang="cs-CZ" dirty="0" err="1" smtClean="0"/>
              <a:t>Gilánik</a:t>
            </a:r>
            <a:endParaRPr 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 </a:t>
            </a:r>
            <a:r>
              <a:rPr lang="cs-CZ" dirty="0" smtClean="0">
                <a:sym typeface="Wingdings" pitchFamily="2" charset="2"/>
              </a:rPr>
              <a:t>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cs-CZ" dirty="0" smtClean="0"/>
              <a:t>Lukáš </a:t>
            </a:r>
            <a:r>
              <a:rPr lang="cs-CZ" dirty="0" err="1" smtClean="0"/>
              <a:t>Gilánik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5" name="Obrázek 4" descr="logo_MF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348880"/>
            <a:ext cx="3029753" cy="2664296"/>
          </a:xfrm>
          <a:prstGeom prst="rect">
            <a:avLst/>
          </a:prstGeom>
        </p:spPr>
      </p:pic>
      <p:pic>
        <p:nvPicPr>
          <p:cNvPr id="6" name="Obrázek 5" descr="logo_kniha_190x5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347864" y="5229200"/>
            <a:ext cx="3009934" cy="79208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kniha.</a:t>
            </a:r>
            <a:r>
              <a:rPr lang="cs-CZ" dirty="0" err="1" smtClean="0"/>
              <a:t>cz</a:t>
            </a:r>
            <a:r>
              <a:rPr lang="cs-CZ" dirty="0" smtClean="0"/>
              <a:t>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Více než 50.000 titulů skladem</a:t>
            </a:r>
          </a:p>
          <a:p>
            <a:r>
              <a:rPr lang="cs-CZ" dirty="0" smtClean="0"/>
              <a:t>Moderní distribuční centrum PEMIC</a:t>
            </a:r>
          </a:p>
          <a:p>
            <a:r>
              <a:rPr lang="cs-CZ" dirty="0" smtClean="0"/>
              <a:t>Expresní expedice zásilek v den objednávky</a:t>
            </a:r>
          </a:p>
          <a:p>
            <a:r>
              <a:rPr lang="cs-CZ" dirty="0" smtClean="0"/>
              <a:t>Pro knihovny možnost platby na fakturu</a:t>
            </a:r>
          </a:p>
          <a:p>
            <a:r>
              <a:rPr lang="cs-CZ" dirty="0" smtClean="0"/>
              <a:t>Profesionální zákaznický </a:t>
            </a:r>
            <a:r>
              <a:rPr lang="cs-CZ" dirty="0" err="1" smtClean="0"/>
              <a:t>helpdesk</a:t>
            </a:r>
            <a:endParaRPr lang="cs-CZ" dirty="0" smtClean="0"/>
          </a:p>
          <a:p>
            <a:r>
              <a:rPr lang="cs-CZ" dirty="0" smtClean="0"/>
              <a:t>Odběrová místa po celé republice</a:t>
            </a:r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5" name="Obrázek 4" descr="logokniha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6" name="Obrázek 5" descr="logo_M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Benefity</a:t>
            </a:r>
            <a:r>
              <a:rPr lang="cs-CZ" dirty="0" smtClean="0"/>
              <a:t> kniha.</a:t>
            </a:r>
            <a:r>
              <a:rPr lang="cs-CZ" dirty="0" err="1" smtClean="0"/>
              <a:t>cz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Sleva 30 % na tituly Mladé fronty</a:t>
            </a:r>
          </a:p>
          <a:p>
            <a:r>
              <a:rPr lang="cs-CZ" dirty="0" smtClean="0"/>
              <a:t>Plošná sleva 20 % na tituly všech ostatních nakladatelů</a:t>
            </a:r>
          </a:p>
          <a:p>
            <a:r>
              <a:rPr lang="cs-CZ" dirty="0" smtClean="0"/>
              <a:t>Expedice v den objednávky (pracovní den)</a:t>
            </a:r>
          </a:p>
          <a:p>
            <a:r>
              <a:rPr lang="cs-CZ" dirty="0" err="1" smtClean="0"/>
              <a:t>Předobjednávka</a:t>
            </a:r>
            <a:r>
              <a:rPr lang="cs-CZ" dirty="0" smtClean="0"/>
              <a:t> novinky až 7 dní předem</a:t>
            </a:r>
          </a:p>
          <a:p>
            <a:r>
              <a:rPr lang="cs-CZ" dirty="0" smtClean="0"/>
              <a:t>Doprava zdarma při nákupu nad 1.500,-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5" name="Obrázek 4" descr="logokniha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6" name="Obrázek 5" descr="logo_M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604664"/>
          </a:xfrm>
        </p:spPr>
        <p:txBody>
          <a:bodyPr/>
          <a:lstStyle/>
          <a:p>
            <a:r>
              <a:rPr lang="cs-CZ" dirty="0" smtClean="0"/>
              <a:t>Registrovat se jako „knihovna“</a:t>
            </a:r>
            <a:endParaRPr lang="cs-CZ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132856"/>
            <a:ext cx="5976664" cy="43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Obrázek 8" descr="logokniha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10" name="Obrázek 9" descr="logo_M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3962" y="1986756"/>
            <a:ext cx="6696075" cy="3752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6" descr="logokniha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8" name="Obrázek 7" descr="logo_M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na to?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196752"/>
            <a:ext cx="5311016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5" descr="logokniha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7" name="Obrázek 6" descr="logo_M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pro nejbližší týdny?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 smtClean="0"/>
          </a:p>
          <a:p>
            <a:r>
              <a:rPr lang="cs-CZ" dirty="0" smtClean="0"/>
              <a:t>Červenec/srpen</a:t>
            </a:r>
          </a:p>
          <a:p>
            <a:pPr lvl="1"/>
            <a:r>
              <a:rPr lang="cs-CZ" dirty="0" smtClean="0"/>
              <a:t>Stovky nových odběrových míst po celé ČR</a:t>
            </a:r>
          </a:p>
          <a:p>
            <a:pPr lvl="1"/>
            <a:r>
              <a:rPr lang="cs-CZ" dirty="0" smtClean="0"/>
              <a:t>Nasazení moderního designu </a:t>
            </a:r>
            <a:endParaRPr lang="cs-CZ" dirty="0"/>
          </a:p>
          <a:p>
            <a:pPr lvl="1"/>
            <a:r>
              <a:rPr lang="cs-CZ" dirty="0" smtClean="0"/>
              <a:t>Možnost objednávat z mobilního telefonu/tabletu a jiného přenosného zařízení</a:t>
            </a:r>
          </a:p>
          <a:p>
            <a:pPr lvl="1"/>
            <a:endParaRPr lang="cs-CZ" dirty="0" smtClean="0"/>
          </a:p>
          <a:p>
            <a:pPr>
              <a:buNone/>
            </a:pPr>
            <a:endParaRPr lang="cs-CZ" dirty="0" smtClean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5" name="Obrázek 4" descr="logokniha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6" name="Obrázek 5" descr="logo_M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Novinky pro příští týdny?</a:t>
            </a: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7" y="1124745"/>
            <a:ext cx="7056784" cy="490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" name="Obrázek 5" descr="logokniha_small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7" name="Obrázek 6" descr="logo_MF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Závěrem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Komplexní služby pro knihovny</a:t>
            </a:r>
          </a:p>
          <a:p>
            <a:pPr lvl="1"/>
            <a:r>
              <a:rPr lang="cs-CZ" dirty="0" smtClean="0"/>
              <a:t>Plošná sleva</a:t>
            </a:r>
          </a:p>
          <a:p>
            <a:pPr lvl="1"/>
            <a:r>
              <a:rPr lang="cs-CZ" dirty="0" smtClean="0"/>
              <a:t>Platba na fakturu</a:t>
            </a:r>
          </a:p>
          <a:p>
            <a:pPr lvl="1"/>
            <a:r>
              <a:rPr lang="cs-CZ" dirty="0" smtClean="0"/>
              <a:t>Okamžitá expedice</a:t>
            </a:r>
          </a:p>
          <a:p>
            <a:pPr lvl="1"/>
            <a:r>
              <a:rPr lang="cs-CZ" dirty="0" err="1" smtClean="0"/>
              <a:t>Předobjednávka</a:t>
            </a:r>
            <a:endParaRPr lang="cs-CZ" dirty="0" smtClean="0"/>
          </a:p>
          <a:p>
            <a:r>
              <a:rPr lang="cs-CZ" dirty="0" smtClean="0"/>
              <a:t>Připravované novinky</a:t>
            </a:r>
          </a:p>
          <a:p>
            <a:pPr lvl="1"/>
            <a:r>
              <a:rPr lang="cs-CZ" dirty="0" smtClean="0"/>
              <a:t>Nová výdejní místa po celé republice</a:t>
            </a:r>
          </a:p>
          <a:p>
            <a:pPr lvl="1"/>
            <a:r>
              <a:rPr lang="cs-CZ" dirty="0" smtClean="0"/>
              <a:t>Možnost objednávek z mobilních zařízení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smtClean="0"/>
              <a:t>Mladá fronta, a.s.</a:t>
            </a:r>
            <a:endParaRPr lang="cs-CZ"/>
          </a:p>
        </p:txBody>
      </p:sp>
      <p:pic>
        <p:nvPicPr>
          <p:cNvPr id="5" name="Obrázek 4" descr="logokniha_smal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28384" y="332656"/>
            <a:ext cx="704850" cy="228600"/>
          </a:xfrm>
          <a:prstGeom prst="rect">
            <a:avLst/>
          </a:prstGeom>
        </p:spPr>
      </p:pic>
      <p:pic>
        <p:nvPicPr>
          <p:cNvPr id="6" name="Obrázek 5" descr="logo_MF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28384" y="6021288"/>
            <a:ext cx="720080" cy="63322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207</Words>
  <Application>Microsoft Office PowerPoint</Application>
  <PresentationFormat>Předvádění na obrazovce (4:3)</PresentationFormat>
  <Paragraphs>47</Paragraphs>
  <Slides>10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Možnosti využití nákupního portálu kniha.cz pro knihovny</vt:lpstr>
      <vt:lpstr>Co je kniha.cz?</vt:lpstr>
      <vt:lpstr>Benefity kniha.cz</vt:lpstr>
      <vt:lpstr>Jak na to?</vt:lpstr>
      <vt:lpstr>Jak na to?</vt:lpstr>
      <vt:lpstr>Jak na to?</vt:lpstr>
      <vt:lpstr>Novinky pro nejbližší týdny?</vt:lpstr>
      <vt:lpstr>Novinky pro příští týdny?</vt:lpstr>
      <vt:lpstr>Závěrem</vt:lpstr>
      <vt:lpstr>Děkuji za pozornost 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Možnosti využití nákupního portálu kniha.cz pro knihovny</dc:title>
  <dc:creator>gilanik</dc:creator>
  <cp:lastModifiedBy>gilanik</cp:lastModifiedBy>
  <cp:revision>9</cp:revision>
  <dcterms:created xsi:type="dcterms:W3CDTF">2014-06-09T05:49:17Z</dcterms:created>
  <dcterms:modified xsi:type="dcterms:W3CDTF">2014-06-09T08:58:29Z</dcterms:modified>
</cp:coreProperties>
</file>