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8"/>
  </p:notesMasterIdLst>
  <p:handoutMasterIdLst>
    <p:handoutMasterId r:id="rId9"/>
  </p:handout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8A397-25CB-49FD-9FC4-A65BEF4348AF}" type="datetimeFigureOut">
              <a:rPr lang="cs-CZ" smtClean="0"/>
              <a:t>19.6.2014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2C89D-3D5D-4166-BB2E-F4B4D9B6053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EAA094-8D4F-4B5F-82A9-DC3B4BAD28F5}" type="datetimeFigureOut">
              <a:rPr lang="cs-CZ" smtClean="0"/>
              <a:pPr/>
              <a:t>19.6.2014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27F40-A201-4E03-BBB1-13BFFA9DB4A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8EC5CE9-4253-456E-994E-340C7F002D8F}" type="datetime1">
              <a:rPr lang="cs-CZ" smtClean="0"/>
              <a:pPr/>
              <a:t>19.6.2014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62319AB-8514-4161-BF35-4F9682B49C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786F-2005-42E9-A2A4-9B07EA73D932}" type="datetime1">
              <a:rPr lang="cs-CZ" smtClean="0"/>
              <a:pPr/>
              <a:t>19.6.2014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319AB-8514-4161-BF35-4F9682B49C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DE25A-C8B9-4138-ACE5-EED57A6DFD6D}" type="datetime1">
              <a:rPr lang="cs-CZ" smtClean="0"/>
              <a:pPr/>
              <a:t>19.6.2014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319AB-8514-4161-BF35-4F9682B49C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82F3FF5-9C9D-4538-8CD3-3863430D0246}" type="datetime1">
              <a:rPr lang="cs-CZ" smtClean="0"/>
              <a:pPr/>
              <a:t>19.6.2014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319AB-8514-4161-BF35-4F9682B49C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AEFE5B3-BB6D-40BC-87F0-2BAEA5D01500}" type="datetime1">
              <a:rPr lang="cs-CZ" smtClean="0"/>
              <a:pPr/>
              <a:t>19.6.2014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62319AB-8514-4161-BF35-4F9682B49CCC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E643B4D-072B-4800-9929-A6C759B5721D}" type="datetime1">
              <a:rPr lang="cs-CZ" smtClean="0"/>
              <a:pPr/>
              <a:t>19.6.2014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62319AB-8514-4161-BF35-4F9682B49C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F6600D3-676D-4598-AC5C-C5A0B0942E56}" type="datetime1">
              <a:rPr lang="cs-CZ" smtClean="0"/>
              <a:pPr/>
              <a:t>19.6.2014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62319AB-8514-4161-BF35-4F9682B49C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BB05E-CF1B-4DC1-A513-FEC1F89E0C26}" type="datetime1">
              <a:rPr lang="cs-CZ" smtClean="0"/>
              <a:pPr/>
              <a:t>19.6.2014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319AB-8514-4161-BF35-4F9682B49C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1E82227-BC95-4C0A-9B35-B3C72A9858F7}" type="datetime1">
              <a:rPr lang="cs-CZ" smtClean="0"/>
              <a:pPr/>
              <a:t>19.6.2014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62319AB-8514-4161-BF35-4F9682B49C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225242B-785C-431A-A6B0-C8CB783A2FAC}" type="datetime1">
              <a:rPr lang="cs-CZ" smtClean="0"/>
              <a:pPr/>
              <a:t>19.6.2014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62319AB-8514-4161-BF35-4F9682B49C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2CFFB23-BFA0-4204-B935-CCE57420DDF5}" type="datetime1">
              <a:rPr lang="cs-CZ" smtClean="0"/>
              <a:pPr/>
              <a:t>19.6.2014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62319AB-8514-4161-BF35-4F9682B49C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6A10451-D27E-4210-8EBD-2D174173B431}" type="datetime1">
              <a:rPr lang="cs-CZ" smtClean="0"/>
              <a:pPr/>
              <a:t>19.6.2014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62319AB-8514-4161-BF35-4F9682B49CC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899592" y="1628800"/>
            <a:ext cx="7056784" cy="1107996"/>
          </a:xfrm>
          <a:prstGeom prst="rect">
            <a:avLst/>
          </a:prstGeom>
          <a:noFill/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sz="6600" b="1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Katalogy</a:t>
            </a:r>
            <a:endParaRPr lang="cs-CZ" sz="6600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03848" y="5373216"/>
            <a:ext cx="5328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Eva Filípková</a:t>
            </a:r>
          </a:p>
          <a:p>
            <a:pPr algn="r"/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filipkova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@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kfbz.cz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6" name="Obrázek 5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5085184"/>
            <a:ext cx="4733925" cy="1400175"/>
          </a:xfrm>
          <a:prstGeom prst="rect">
            <a:avLst/>
          </a:prstGeom>
          <a:ln w="31750">
            <a:solidFill>
              <a:schemeClr val="tx1"/>
            </a:solidFill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8000" y="979200"/>
            <a:ext cx="7128792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800" i="1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Co to vlastně je – katalog?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  seznam - ne soupis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  položky = záznamy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endParaRPr lang="cs-CZ" sz="2800" dirty="0" smtClean="0">
              <a:solidFill>
                <a:srgbClr val="FFFFCC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endParaRPr lang="cs-CZ" sz="2800" dirty="0">
              <a:solidFill>
                <a:srgbClr val="FFFFCC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800" i="1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A knihovní katalog?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  seznam dokumentů v dané knihovně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  uzpůsoben uživatelům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319AB-8514-4161-BF35-4F9682B49CCC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319AB-8514-4161-BF35-4F9682B49CCC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828000" y="979200"/>
            <a:ext cx="65527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cs-CZ" sz="3200" b="1" u="sng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Funkce katalogu</a:t>
            </a:r>
          </a:p>
          <a:p>
            <a:pPr lvl="0"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selekční (rešeršní) funkce</a:t>
            </a:r>
          </a:p>
          <a:p>
            <a:pPr lvl="0"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bibliografická (indikativní) funkce</a:t>
            </a:r>
          </a:p>
          <a:p>
            <a:pPr lvl="0"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identifikační (popisná) funkce</a:t>
            </a:r>
          </a:p>
          <a:p>
            <a:pPr lvl="0"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lokační funkce</a:t>
            </a:r>
          </a:p>
          <a:p>
            <a:pPr lvl="0"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kolokační funkce</a:t>
            </a:r>
          </a:p>
          <a:p>
            <a:pPr lvl="0"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propagační funkce</a:t>
            </a:r>
          </a:p>
          <a:p>
            <a:pPr lvl="0"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evidenční funkce</a:t>
            </a:r>
          </a:p>
          <a:p>
            <a:endParaRPr lang="cs-CZ" sz="2800" dirty="0">
              <a:solidFill>
                <a:srgbClr val="FFFF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319AB-8514-4161-BF35-4F9682B49CCC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979200"/>
            <a:ext cx="7776864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3200" b="1" u="sng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Funkce katalogu podle IFLA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najít bibliografické zdroje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identifikovat bibliografické zdroje 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odlišit je od zdrojů s podobnými   </a:t>
            </a:r>
          </a:p>
          <a:p>
            <a:pPr>
              <a:spcAft>
                <a:spcPts val="1200"/>
              </a:spcAft>
            </a:pP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charakteristikami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vybrat bibliografické zdroje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získat přístup k daným zdrojům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navigovat uživatele katalogu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319AB-8514-4161-BF35-4F9682B49CCC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828000" y="979200"/>
            <a:ext cx="705678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cs-CZ" sz="3200" b="1" u="sng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Formy katalogů</a:t>
            </a:r>
          </a:p>
          <a:p>
            <a:pPr lvl="0"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svazkový</a:t>
            </a:r>
          </a:p>
          <a:p>
            <a:pPr lvl="0"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lístkový</a:t>
            </a:r>
          </a:p>
          <a:p>
            <a:pPr lvl="0"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elektronický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319AB-8514-4161-BF35-4F9682B49CCC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828000" y="979200"/>
            <a:ext cx="77044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3200" b="1" u="sng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Druhy katalogů podle typu řazení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jmenný/autorský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věcný systematický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věcný předmětový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názvový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slovníkový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místní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299</TotalTime>
  <Words>132</Words>
  <Application>Microsoft Office PowerPoint</Application>
  <PresentationFormat>Předvádění na obrazovce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Talent</vt:lpstr>
      <vt:lpstr>Snímek 1</vt:lpstr>
      <vt:lpstr>Snímek 2</vt:lpstr>
      <vt:lpstr>Snímek 3</vt:lpstr>
      <vt:lpstr>Snímek 4</vt:lpstr>
      <vt:lpstr>Snímek 5</vt:lpstr>
      <vt:lpstr>Snímek 6</vt:lpstr>
    </vt:vector>
  </TitlesOfParts>
  <Company>KKFB, po.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filipkova</dc:creator>
  <cp:lastModifiedBy>filipkova</cp:lastModifiedBy>
  <cp:revision>17</cp:revision>
  <dcterms:created xsi:type="dcterms:W3CDTF">2014-06-05T16:13:54Z</dcterms:created>
  <dcterms:modified xsi:type="dcterms:W3CDTF">2014-06-19T09:47:29Z</dcterms:modified>
</cp:coreProperties>
</file>