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B0A0AEC-0BA8-4859-8A2B-9FC28C54DF50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2C6CFD0-6AD8-4399-B7B0-D8C82CDB7E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0AEC-0BA8-4859-8A2B-9FC28C54DF50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CFD0-6AD8-4399-B7B0-D8C82CDB7E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0AEC-0BA8-4859-8A2B-9FC28C54DF50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CFD0-6AD8-4399-B7B0-D8C82CDB7E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0A0AEC-0BA8-4859-8A2B-9FC28C54DF50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C6CFD0-6AD8-4399-B7B0-D8C82CDB7E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B0A0AEC-0BA8-4859-8A2B-9FC28C54DF50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2C6CFD0-6AD8-4399-B7B0-D8C82CDB7E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0AEC-0BA8-4859-8A2B-9FC28C54DF50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CFD0-6AD8-4399-B7B0-D8C82CDB7E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0AEC-0BA8-4859-8A2B-9FC28C54DF50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CFD0-6AD8-4399-B7B0-D8C82CDB7E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0A0AEC-0BA8-4859-8A2B-9FC28C54DF50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C6CFD0-6AD8-4399-B7B0-D8C82CDB7E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0AEC-0BA8-4859-8A2B-9FC28C54DF50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CFD0-6AD8-4399-B7B0-D8C82CDB7E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0A0AEC-0BA8-4859-8A2B-9FC28C54DF50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C6CFD0-6AD8-4399-B7B0-D8C82CDB7E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0A0AEC-0BA8-4859-8A2B-9FC28C54DF50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C6CFD0-6AD8-4399-B7B0-D8C82CDB7E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0A0AEC-0BA8-4859-8A2B-9FC28C54DF50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C6CFD0-6AD8-4399-B7B0-D8C82CDB7EA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5. RDA – Kartografické dokumenty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Školení MK 2015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Pole 336, 337, 338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Mapa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336 $a kartografický obraz $b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cri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$2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rdacontent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337 $a bez média $b n $2 </a:t>
            </a:r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</a:rPr>
              <a:t>rdamedia</a:t>
            </a:r>
            <a:endParaRPr lang="cs-CZ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338 $a list $b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nb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$2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rdacarrier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dirty="0" smtClean="0"/>
              <a:t>Atlas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336 $a text $b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txt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$2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rdacontent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336 $a kartografický obraz $b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cri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$2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rdacontent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337 $a bez média $b n $2 </a:t>
            </a:r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</a:rPr>
              <a:t>rdamedia</a:t>
            </a:r>
            <a:endParaRPr lang="cs-CZ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338 $a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svazek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$b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nc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$2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rdacarrier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Pole 336, 337, 338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 Glóbus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336 $a kartografická trojrozměrná forma $b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crf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$2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rdacontent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337 $a bez média $b n $2 </a:t>
            </a:r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</a:rPr>
              <a:t>rdamedia</a:t>
            </a:r>
            <a:endParaRPr lang="cs-CZ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338 $a objekt $b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nr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$2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rdacarrier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popisu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Mapy – celá mapa</a:t>
            </a:r>
          </a:p>
          <a:p>
            <a:r>
              <a:rPr lang="cs-CZ" dirty="0" smtClean="0"/>
              <a:t>Atlasy – odpovídá monografiím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Titulní stránka, obálka, hlavička, rub titulní stránky, tiráž</a:t>
            </a:r>
          </a:p>
          <a:p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245 Údaje o názvu a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Odpovídá ostatním druhům dokumentů</a:t>
            </a:r>
          </a:p>
          <a:p>
            <a:r>
              <a:rPr lang="cs-CZ" dirty="0" smtClean="0"/>
              <a:t>$h </a:t>
            </a:r>
            <a:r>
              <a:rPr lang="en-US" dirty="0" smtClean="0"/>
              <a:t>[</a:t>
            </a:r>
            <a:r>
              <a:rPr lang="cs-CZ" dirty="0" smtClean="0"/>
              <a:t>kartografický dokument</a:t>
            </a:r>
            <a:r>
              <a:rPr lang="en-US" dirty="0" smtClean="0"/>
              <a:t>]</a:t>
            </a:r>
            <a:r>
              <a:rPr lang="cs-CZ" dirty="0" smtClean="0"/>
              <a:t> je nahrazeno poli 33x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Výjimka:</a:t>
            </a:r>
            <a:r>
              <a:rPr lang="cs-CZ" dirty="0" smtClean="0"/>
              <a:t> </a:t>
            </a:r>
          </a:p>
          <a:p>
            <a:r>
              <a:rPr lang="cs-CZ" dirty="0" smtClean="0"/>
              <a:t>Pokud </a:t>
            </a:r>
            <a:r>
              <a:rPr lang="cs-CZ" dirty="0" err="1" smtClean="0"/>
              <a:t>pokud</a:t>
            </a:r>
            <a:r>
              <a:rPr lang="cs-CZ" dirty="0" smtClean="0"/>
              <a:t> hlavní název neobsahuje označení geografické oblasti, o níž dokument pojednává a další údaje chybí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, uvádí se název oblasti v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…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]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245 00 $Nejznámější pivovary $b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Česko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]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255 Oblast matematických a dalších specifických 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Neužívají se hranaté závorky- informace odkudkoliv</a:t>
            </a:r>
          </a:p>
          <a:p>
            <a:r>
              <a:rPr lang="cs-CZ" dirty="0" smtClean="0"/>
              <a:t>Uvádí se pouze měřítko hlavní mapy (neuvádějí se výřezy a doplňkové mapy)</a:t>
            </a:r>
          </a:p>
          <a:p>
            <a:r>
              <a:rPr lang="cs-CZ" dirty="0" smtClean="0"/>
              <a:t>Zkratka ca se nahrazuje: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přibližně</a:t>
            </a:r>
          </a:p>
          <a:p>
            <a:r>
              <a:rPr lang="cs-CZ" dirty="0" smtClean="0"/>
              <a:t>Měřítko uvádíme v symbolickém zlomku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255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$a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Měřítko 1:5 000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err="1" smtClean="0"/>
              <a:t>Pokud</a:t>
            </a:r>
            <a:r>
              <a:rPr lang="en-US" dirty="0" smtClean="0"/>
              <a:t> m</a:t>
            </a:r>
            <a:r>
              <a:rPr lang="cs-CZ" dirty="0" err="1" smtClean="0"/>
              <a:t>ěřítko</a:t>
            </a:r>
            <a:r>
              <a:rPr lang="cs-CZ" dirty="0" smtClean="0"/>
              <a:t> nelze určit: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Měřítko neuvedeno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Měřítka různá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Měřítko se mění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Nezakresleno v měřítku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264 Nakladatelské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Zápis je stejný jako u jiných druhů dokumentů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264 _1 $a Praha : $b Kartografie, a.s., $c2014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300 Rozsah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300 $a</a:t>
            </a:r>
          </a:p>
          <a:p>
            <a:r>
              <a:rPr lang="cs-CZ" dirty="0" smtClean="0"/>
              <a:t>1 atlas (50 stran)</a:t>
            </a:r>
          </a:p>
          <a:p>
            <a:r>
              <a:rPr lang="cs-CZ" dirty="0" smtClean="0"/>
              <a:t>1 atlas (přibližně 100 stran)</a:t>
            </a:r>
          </a:p>
          <a:p>
            <a:r>
              <a:rPr lang="cs-CZ" dirty="0" smtClean="0"/>
              <a:t>2 mapy na jednom listu</a:t>
            </a:r>
          </a:p>
          <a:p>
            <a:r>
              <a:rPr lang="cs-CZ" dirty="0" smtClean="0"/>
              <a:t>1 mapa na 4 listech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300 Rozsah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300 $b</a:t>
            </a:r>
          </a:p>
          <a:p>
            <a:r>
              <a:rPr lang="cs-CZ" dirty="0" smtClean="0"/>
              <a:t>Barva, materiál, počet map v atlase, upevnění vazby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$b barevná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$b obě strany, barevná, voděodolná úprava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300 $a 1 atlas(300 stran)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300 $a 1 glóbus : $b barevný, plast</a:t>
            </a:r>
          </a:p>
          <a:p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300 rozsah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$c rozměry</a:t>
            </a:r>
          </a:p>
          <a:p>
            <a:r>
              <a:rPr lang="cs-CZ" dirty="0" smtClean="0"/>
              <a:t>U dvojrozměrných map se udává v centimetrech,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výška x šířka</a:t>
            </a:r>
            <a:r>
              <a:rPr lang="cs-CZ" dirty="0" smtClean="0"/>
              <a:t>, měřeno uvnitř rámové čáry zaokrouhleno nahoru</a:t>
            </a:r>
          </a:p>
          <a:p>
            <a:r>
              <a:rPr lang="cs-CZ" dirty="0" smtClean="0"/>
              <a:t>Nepravidelný tvar mapy – udává se největší rozměr</a:t>
            </a:r>
          </a:p>
          <a:p>
            <a:r>
              <a:rPr lang="cs-CZ" dirty="0" smtClean="0"/>
              <a:t>1 mapa na více listech – udává se rozměr složené mapy a rozměry listů</a:t>
            </a:r>
          </a:p>
          <a:p>
            <a:r>
              <a:rPr lang="cs-CZ" dirty="0" smtClean="0"/>
              <a:t>Pokud je mapa menší než polovina listu, nebo je obklopena podstatným textem – udává se rozměr mapy na listu</a:t>
            </a:r>
          </a:p>
          <a:p>
            <a:r>
              <a:rPr lang="cs-CZ" dirty="0" smtClean="0"/>
              <a:t>U složených map se přidává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složeno a rozměr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300 $a 1 mapa : $b obě strany, barevná : $c 45 x 85 cm, na listu 48 x 50, složeno na 21 x 12 cm</a:t>
            </a:r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300 $a 1 mapa : $b barevná : $c 45 x 85 cm, složeno na 21 x 12 cm</a:t>
            </a:r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145</TotalTime>
  <Words>501</Words>
  <Application>Microsoft Office PowerPoint</Application>
  <PresentationFormat>Předvádění na obrazovce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5. RDA – Kartografické dokumenty </vt:lpstr>
      <vt:lpstr>Prameny popisu</vt:lpstr>
      <vt:lpstr>245 Údaje o názvu a odpovědnosti</vt:lpstr>
      <vt:lpstr>255 Oblast matematických a dalších specifických údajů</vt:lpstr>
      <vt:lpstr>264 Nakladatelské údaje</vt:lpstr>
      <vt:lpstr>300 Rozsah </vt:lpstr>
      <vt:lpstr>300 Rozsah</vt:lpstr>
      <vt:lpstr>300 rozsah</vt:lpstr>
      <vt:lpstr>Příklady</vt:lpstr>
      <vt:lpstr>Pole 336, 337, 338</vt:lpstr>
      <vt:lpstr>Pole 336, 337, 338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RDA – Kartografické dokumenty</dc:title>
  <dc:creator>Hana</dc:creator>
  <cp:lastModifiedBy>vaskova</cp:lastModifiedBy>
  <cp:revision>17</cp:revision>
  <dcterms:created xsi:type="dcterms:W3CDTF">2015-02-09T13:17:06Z</dcterms:created>
  <dcterms:modified xsi:type="dcterms:W3CDTF">2015-03-12T10:19:57Z</dcterms:modified>
</cp:coreProperties>
</file>